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10287000" cx="18288000"/>
  <p:notesSz cx="6858000" cy="9144000"/>
  <p:embeddedFontLst>
    <p:embeddedFont>
      <p:font typeface="Inter Light"/>
      <p:regular r:id="rId64"/>
      <p:bold r:id="rId65"/>
    </p:embeddedFont>
    <p:embeddedFont>
      <p:font typeface="Inter SemiBold"/>
      <p:regular r:id="rId66"/>
      <p:bold r:id="rId67"/>
    </p:embeddedFont>
    <p:embeddedFont>
      <p:font typeface="Inter"/>
      <p:regular r:id="rId68"/>
      <p:bold r:id="rId69"/>
    </p:embeddedFont>
    <p:embeddedFont>
      <p:font typeface="Work Sans Medium"/>
      <p:regular r:id="rId70"/>
      <p:bold r:id="rId71"/>
      <p:italic r:id="rId72"/>
      <p:boldItalic r:id="rId73"/>
    </p:embeddedFont>
    <p:embeddedFont>
      <p:font typeface="Montserrat Light"/>
      <p:regular r:id="rId74"/>
      <p:bold r:id="rId75"/>
      <p:italic r:id="rId76"/>
      <p:boldItalic r:id="rId77"/>
    </p:embeddedFont>
    <p:embeddedFont>
      <p:font typeface="Work Sans ExtraBold"/>
      <p:bold r:id="rId78"/>
      <p:boldItalic r:id="rId79"/>
    </p:embeddedFont>
    <p:embeddedFont>
      <p:font typeface="Work Sans"/>
      <p:regular r:id="rId80"/>
      <p:bold r:id="rId81"/>
      <p:italic r:id="rId82"/>
      <p:boldItalic r:id="rId83"/>
    </p:embeddedFont>
    <p:embeddedFont>
      <p:font typeface="Inter ExtraLight"/>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6" roundtripDataSignature="AMtx7midbOX9ErIN/pivTfN1WuaYG2Kr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InterExtraLight-regular.fntdata"/><Relationship Id="rId83" Type="http://schemas.openxmlformats.org/officeDocument/2006/relationships/font" Target="fonts/WorkSans-boldItalic.fntdata"/><Relationship Id="rId42" Type="http://schemas.openxmlformats.org/officeDocument/2006/relationships/slide" Target="slides/slide38.xml"/><Relationship Id="rId86" Type="http://customschemas.google.com/relationships/presentationmetadata" Target="metadata"/><Relationship Id="rId41" Type="http://schemas.openxmlformats.org/officeDocument/2006/relationships/slide" Target="slides/slide37.xml"/><Relationship Id="rId85" Type="http://schemas.openxmlformats.org/officeDocument/2006/relationships/font" Target="fonts/InterExtraLight-bold.fntdata"/><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WorkSans-regular.fntdata"/><Relationship Id="rId82" Type="http://schemas.openxmlformats.org/officeDocument/2006/relationships/font" Target="fonts/WorkSans-italic.fntdata"/><Relationship Id="rId81" Type="http://schemas.openxmlformats.org/officeDocument/2006/relationships/font" Target="fonts/Work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WorkSansMedium-boldItalic.fntdata"/><Relationship Id="rId72" Type="http://schemas.openxmlformats.org/officeDocument/2006/relationships/font" Target="fonts/WorkSansMedium-italic.fntdata"/><Relationship Id="rId31" Type="http://schemas.openxmlformats.org/officeDocument/2006/relationships/slide" Target="slides/slide27.xml"/><Relationship Id="rId75" Type="http://schemas.openxmlformats.org/officeDocument/2006/relationships/font" Target="fonts/MontserratLight-bold.fntdata"/><Relationship Id="rId30" Type="http://schemas.openxmlformats.org/officeDocument/2006/relationships/slide" Target="slides/slide26.xml"/><Relationship Id="rId74" Type="http://schemas.openxmlformats.org/officeDocument/2006/relationships/font" Target="fonts/MontserratLight-regular.fntdata"/><Relationship Id="rId33" Type="http://schemas.openxmlformats.org/officeDocument/2006/relationships/slide" Target="slides/slide29.xml"/><Relationship Id="rId77" Type="http://schemas.openxmlformats.org/officeDocument/2006/relationships/font" Target="fonts/MontserratLight-boldItalic.fntdata"/><Relationship Id="rId32" Type="http://schemas.openxmlformats.org/officeDocument/2006/relationships/slide" Target="slides/slide28.xml"/><Relationship Id="rId76" Type="http://schemas.openxmlformats.org/officeDocument/2006/relationships/font" Target="fonts/MontserratLight-italic.fntdata"/><Relationship Id="rId35" Type="http://schemas.openxmlformats.org/officeDocument/2006/relationships/slide" Target="slides/slide31.xml"/><Relationship Id="rId79" Type="http://schemas.openxmlformats.org/officeDocument/2006/relationships/font" Target="fonts/WorkSansExtraBold-boldItalic.fntdata"/><Relationship Id="rId34" Type="http://schemas.openxmlformats.org/officeDocument/2006/relationships/slide" Target="slides/slide30.xml"/><Relationship Id="rId78" Type="http://schemas.openxmlformats.org/officeDocument/2006/relationships/font" Target="fonts/WorkSansExtraBold-bold.fntdata"/><Relationship Id="rId71" Type="http://schemas.openxmlformats.org/officeDocument/2006/relationships/font" Target="fonts/WorkSansMedium-bold.fntdata"/><Relationship Id="rId70" Type="http://schemas.openxmlformats.org/officeDocument/2006/relationships/font" Target="fonts/WorkSansMedium-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InterLight-regular.fntdata"/><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InterSemiBold-regular.fntdata"/><Relationship Id="rId21" Type="http://schemas.openxmlformats.org/officeDocument/2006/relationships/slide" Target="slides/slide17.xml"/><Relationship Id="rId65" Type="http://schemas.openxmlformats.org/officeDocument/2006/relationships/font" Target="fonts/InterLight-bold.fntdata"/><Relationship Id="rId24" Type="http://schemas.openxmlformats.org/officeDocument/2006/relationships/slide" Target="slides/slide20.xml"/><Relationship Id="rId68" Type="http://schemas.openxmlformats.org/officeDocument/2006/relationships/font" Target="fonts/Inter-regular.fntdata"/><Relationship Id="rId23" Type="http://schemas.openxmlformats.org/officeDocument/2006/relationships/slide" Target="slides/slide19.xml"/><Relationship Id="rId67" Type="http://schemas.openxmlformats.org/officeDocument/2006/relationships/font" Target="fonts/InterSemiBold-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Inter-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9pPr>
          </a:lstStyle>
          <a:p/>
        </p:txBody>
      </p:sp>
      <p:sp>
        <p:nvSpPr>
          <p:cNvPr id="5" name="Google Shape;5;n"/>
          <p:cNvSpPr/>
          <p:nvPr>
            <p:ph idx="3"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Inter Light"/>
                <a:ea typeface="Inter Light"/>
                <a:cs typeface="Inter Light"/>
                <a:sym typeface="Inter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Inter Light"/>
                <a:ea typeface="Inter Light"/>
                <a:cs typeface="Inter Light"/>
                <a:sym typeface="Inter Light"/>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Inter Light"/>
                <a:ea typeface="Inter Light"/>
                <a:cs typeface="Inter Light"/>
                <a:sym typeface="Inter Light"/>
              </a:rPr>
              <a:t>‹#›</a:t>
            </a:fld>
            <a:endParaRPr b="0" i="0" sz="1200" u="none" cap="none" strike="noStrike">
              <a:solidFill>
                <a:schemeClr val="dk1"/>
              </a:solidFill>
              <a:latin typeface="Inter Light"/>
              <a:ea typeface="Inter Light"/>
              <a:cs typeface="Inter Light"/>
              <a:sym typeface="Inter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Hey everyone!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My name is Shawn Tabrizi, I am one of the lead developers at parity building Substrate and Polkadot.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 am really excited to talk to you today about XCM, which, as hinted, I think is the backbone o a multichain future.</a:t>
            </a:r>
            <a:endParaRPr/>
          </a:p>
        </p:txBody>
      </p:sp>
      <p:sp>
        <p:nvSpPr>
          <p:cNvPr id="989" name="Google Shape;989;p1: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0: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Note there is also another message channel which is often not talked about called VMP, or vertical message passing.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is available to every parachain and enabled by default, and allows every parachain to send messages to and from the relay chain.</a:t>
            </a:r>
            <a:endParaRPr/>
          </a:p>
        </p:txBody>
      </p:sp>
      <p:sp>
        <p:nvSpPr>
          <p:cNvPr id="1089" name="Google Shape;1089;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Note the XCMP and VMP protocols make no assumptions about the format of the messages.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They are just “opaque blobs”, which means a bunch of zeros and ones, and because of that, Polkadot keeps itself un-opinionated about how parachains should communicate with each other.</a:t>
            </a:r>
            <a:endParaRPr/>
          </a:p>
        </p:txBody>
      </p:sp>
      <p:sp>
        <p:nvSpPr>
          <p:cNvPr id="1111" name="Google Shape;1111;p11: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But while polkadot itself is completely unopinionated, having some kind of messaging standard that the parachain community uses makes a lot of sense</a:t>
            </a:r>
            <a:endParaRPr/>
          </a:p>
        </p:txBody>
      </p:sp>
      <p:sp>
        <p:nvSpPr>
          <p:cNvPr id="1117" name="Google Shape;1117;p12: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That’s where XCM comes in!</a:t>
            </a:r>
            <a:br>
              <a:rPr lang="en-US"/>
            </a:br>
            <a:br>
              <a:rPr lang="en-US"/>
            </a:br>
            <a:r>
              <a:rPr lang="en-US"/>
              <a:t>So what IS XCM?</a:t>
            </a:r>
            <a:endParaRPr/>
          </a:p>
        </p:txBody>
      </p:sp>
      <p:sp>
        <p:nvSpPr>
          <p:cNvPr id="1123" name="Google Shape;1123;p1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XCM stands for Cross Consensus Messaging.</a:t>
            </a:r>
            <a:br>
              <a:rPr lang="en-US"/>
            </a:br>
            <a:br>
              <a:rPr lang="en-US"/>
            </a:br>
            <a:r>
              <a:rPr lang="en-US"/>
              <a:t>Note real quick that the C in XCMP stands for chain, but XCM is “consensus”.</a:t>
            </a:r>
            <a:endParaRPr/>
          </a:p>
        </p:txBody>
      </p:sp>
      <p:sp>
        <p:nvSpPr>
          <p:cNvPr id="1129" name="Google Shape;1129;p14: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XCM format is a framework for communication between consensus systems.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It is not the message passing protocol, but instead the standard format for the messages themselves.</a:t>
            </a:r>
            <a:endParaRPr/>
          </a:p>
        </p:txBody>
      </p:sp>
      <p:sp>
        <p:nvSpPr>
          <p:cNvPr id="1135" name="Google Shape;1135;p15: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16: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As mentioned, XCM is designed for consensus systems, which is more than just Parachains,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but also bridged chains, smart contracts, and more.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XCM is NOT a format specific to Polkadot and parachains. It is something that we hope gets adopted in many other scenarios as an effective way to have different systems communicate.</a:t>
            </a:r>
            <a:endParaRPr/>
          </a:p>
        </p:txBody>
      </p:sp>
      <p:sp>
        <p:nvSpPr>
          <p:cNvPr id="1143" name="Google Shape;1143;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Let’s take a look at how XCM can be used across many different consensus systems.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this scenario, you have an ethereum smart contract initiating communication with an ink! smart contract.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For that to work, the XCM messages need to be passed over a number of different message passing protocols,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like a bridge, to a parachain, across XCMP, and finally from a parachain into the smart contract executor.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Note that XCMP is only one part of that trip, so really XCM can be used anywhere.</a:t>
            </a:r>
            <a:endParaRPr/>
          </a:p>
        </p:txBody>
      </p:sp>
      <p:sp>
        <p:nvSpPr>
          <p:cNvPr id="1149" name="Google Shape;1149;p17: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XCM is designed around 4 “A”s.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As I have already noted, it is agnostic to consensus systems, keeping things flexible and open.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It is also designed to be used in absolute environments, where messages are guaranteed to be delivered and interpreted accurately.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Messages are Asymmetric, which means that results of messages must be separately communicated. This is due to the fact that sending messages across chains is expensive. You should mostly assume your messages are fire and forget, and set up to handle potential error conditions.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Finally, messages are asynchronous, so you should not be blocking any blockchain logic on the execution or result of some message. Note that this is very different than the way the traditional blockchains think about messaging, especially within internal smart contract frameworks, where everything happens atomically.</a:t>
            </a:r>
            <a:endParaRPr/>
          </a:p>
        </p:txBody>
      </p:sp>
      <p:sp>
        <p:nvSpPr>
          <p:cNvPr id="1178" name="Google Shape;1178;p18: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Let’s go a little deeper into the details of XCM. If you had to simplify it, we could break it into three parts: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Multi Location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Multi Assets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and XCM Instructions</a:t>
            </a:r>
            <a:endParaRPr/>
          </a:p>
        </p:txBody>
      </p:sp>
      <p:sp>
        <p:nvSpPr>
          <p:cNvPr id="1195" name="Google Shape;1195;p19: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Just to give you a high level overview, in my talk I will go over:</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US"/>
              <a:t>What is interoperability</a:t>
            </a:r>
            <a:endParaRPr/>
          </a:p>
          <a:p>
            <a:pPr indent="-317500" lvl="0" marL="457200" rtl="0" algn="l">
              <a:lnSpc>
                <a:spcPct val="100000"/>
              </a:lnSpc>
              <a:spcBef>
                <a:spcPts val="0"/>
              </a:spcBef>
              <a:spcAft>
                <a:spcPts val="0"/>
              </a:spcAft>
              <a:buSzPts val="1400"/>
              <a:buChar char="●"/>
            </a:pPr>
            <a:r>
              <a:rPr lang="en-US"/>
              <a:t>What is XCM (which I am sure will be pretty relevant)</a:t>
            </a:r>
            <a:endParaRPr/>
          </a:p>
          <a:p>
            <a:pPr indent="-317500" lvl="0" marL="457200" rtl="0" algn="l">
              <a:lnSpc>
                <a:spcPct val="100000"/>
              </a:lnSpc>
              <a:spcBef>
                <a:spcPts val="0"/>
              </a:spcBef>
              <a:spcAft>
                <a:spcPts val="0"/>
              </a:spcAft>
              <a:buSzPts val="1400"/>
              <a:buChar char="●"/>
            </a:pPr>
            <a:r>
              <a:rPr lang="en-US"/>
              <a:t>Why XCM is useful to begin with</a:t>
            </a:r>
            <a:endParaRPr/>
          </a:p>
          <a:p>
            <a:pPr indent="-317500" lvl="0" marL="457200" rtl="0" algn="l">
              <a:lnSpc>
                <a:spcPct val="100000"/>
              </a:lnSpc>
              <a:spcBef>
                <a:spcPts val="0"/>
              </a:spcBef>
              <a:spcAft>
                <a:spcPts val="0"/>
              </a:spcAft>
              <a:buSzPts val="1400"/>
              <a:buChar char="●"/>
            </a:pPr>
            <a:r>
              <a:rPr lang="en-US"/>
              <a:t>And the multichain future we have built so far…</a:t>
            </a:r>
            <a:endParaRPr/>
          </a:p>
        </p:txBody>
      </p:sp>
      <p:sp>
        <p:nvSpPr>
          <p:cNvPr id="997" name="Google Shape;997;p2: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20: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1" name="Google Shape;1201;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Multilocation is an abstract way to specify arbitrary locations within a topology of consensus systems.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Multilocations are relative, meaning that it can only be used to define one position relative to another.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Within the entire world of web3, there is no start or end point, so relative paths are the only way.</a:t>
            </a:r>
            <a:endParaRPr/>
          </a:p>
        </p:txBody>
      </p:sp>
      <p:sp>
        <p:nvSpPr>
          <p:cNvPr id="1202" name="Google Shape;1202;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21: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is a simple example of a multilocation.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If you are familiar with relative file-system paths, you will note this is the “parent”, and for any parachain, the parent will be it’s relay chain.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this is how a parachain can reference Polkdaot.</a:t>
            </a:r>
            <a:endParaRPr/>
          </a:p>
        </p:txBody>
      </p:sp>
      <p:sp>
        <p:nvSpPr>
          <p:cNvPr id="1230" name="Google Shape;1230;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22: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If we want to have one parachain reference another, it first goes up to the parent, and then from there, back down to the paracahin we want to access.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parachain 3000 messaging parachain 1000 would use this multilocation.</a:t>
            </a:r>
            <a:endParaRPr/>
          </a:p>
        </p:txBody>
      </p:sp>
      <p:sp>
        <p:nvSpPr>
          <p:cNvPr id="1259" name="Google Shape;1259;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2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If we want to go even one step further, we can reference users or assets on a parachain, but continuing to add to the path the object we ant to target.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this case to target a user, we just add an account id at the end.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hopefully this all makes sense so far, pretty easy :)</a:t>
            </a:r>
            <a:endParaRPr/>
          </a:p>
        </p:txBody>
      </p:sp>
      <p:sp>
        <p:nvSpPr>
          <p:cNvPr id="1287" name="Google Shape;1287;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24: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Next we can look into multiassets. In the multichain future there will be TONS of different tokens and nfts, and for XCM to be useful, you need to be able to manipulate them.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Multiasset is just a general identifier for an asset, and it works for both fungible and non-fungible tokens.</a:t>
            </a:r>
            <a:endParaRPr/>
          </a:p>
        </p:txBody>
      </p:sp>
      <p:sp>
        <p:nvSpPr>
          <p:cNvPr id="1315" name="Google Shape;1315;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25: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1" name="Google Shape;1341;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Multiassets are references by their multilocation, so if I want to talk about DOT token from a parachain, you can see i can reference the concrete asset at multilocation parent.</a:t>
            </a:r>
            <a:endParaRPr/>
          </a:p>
        </p:txBody>
      </p:sp>
      <p:sp>
        <p:nvSpPr>
          <p:cNvPr id="1342" name="Google Shape;1342;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26: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9" name="Google Shape;1369;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Finally we have instructions, which are used to convey what actions a consensus system should take when processing a message.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think of them like building blocks which tell a machine what steps to take with what assets.</a:t>
            </a:r>
            <a:endParaRPr/>
          </a:p>
        </p:txBody>
      </p:sp>
      <p:sp>
        <p:nvSpPr>
          <p:cNvPr id="1370" name="Google Shape;1370;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why is XCM useful?</a:t>
            </a:r>
            <a:endParaRPr/>
          </a:p>
        </p:txBody>
      </p:sp>
      <p:sp>
        <p:nvSpPr>
          <p:cNvPr id="1383" name="Google Shape;1383;p27: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Well, Polkadot is designed for Modular, upgradable parachains.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Normally, this is where I would go into all the amazingness of Substrate, our modular blockchain framework, but that would be its own presentation.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but basically, parachains are expected to be able to change, modify, upgrade at any time, which can make sending messages pretty difficult.</a:t>
            </a:r>
            <a:endParaRPr/>
          </a:p>
        </p:txBody>
      </p:sp>
      <p:sp>
        <p:nvSpPr>
          <p:cNvPr id="1389" name="Google Shape;1389;p28: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29: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5" name="Google Shape;1395;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for example,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imagine we have two parachains which are set up to communicate together. Remember that XCMP as the message passing protocol is totally opaque in the messages that are sent. </a:t>
            </a:r>
            <a:endParaRPr/>
          </a:p>
        </p:txBody>
      </p:sp>
      <p:sp>
        <p:nvSpPr>
          <p:cNvPr id="1396" name="Google Shape;1396;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Before we jump into XCM, lets refresh ourselves on Polkadot and its mission.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Polkadot is a vision toward a scalable blockchain future.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To get there, we believe the future will be Multichain, specifically that to achieve scalability we should allow individual blockchains to specialize themselves to be the best at certain tasks. We call these blockchains “parachains”.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With a future of many blockchains, you may worry about the weakest link being an entry point to attack the multichain network.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With Polkadot, you don’t need to worry about that since all parachains derive their economic security from the Polkadot relay chain.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Finally, a multichain future is only useful if these chains can communicate and interoperate together, and this is where we start to dive into XCM…</a:t>
            </a:r>
            <a:endParaRPr/>
          </a:p>
        </p:txBody>
      </p:sp>
      <p:sp>
        <p:nvSpPr>
          <p:cNvPr id="1010" name="Google Shape;1010;p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30: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Two chains can set themselves up to work together initially, but now imagine if the second chain upgrades.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message which used to work, may not work anymore!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US"/>
              <a:t>And this is the problem.</a:t>
            </a:r>
            <a:endParaRPr/>
          </a:p>
        </p:txBody>
      </p:sp>
      <p:sp>
        <p:nvSpPr>
          <p:cNvPr id="1417" name="Google Shape;1417;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XCM defines a standard language for common actions between consensus systems.</a:t>
            </a:r>
            <a:endParaRPr/>
          </a:p>
        </p:txBody>
      </p:sp>
      <p:sp>
        <p:nvSpPr>
          <p:cNvPr id="1437" name="Google Shape;1437;p31: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32: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Google Shape;1443;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in the world with XCM, we actually construct well formed XCM instructions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and then on the receiving parachains, there is an XCM executor, which can process that XCM message, and route the actions to the appropriate place on the parachain.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this way, parachain b can constantly upgrade or modify its logic, simply update its xcm executor, and make sure messages are always being routed and executed correctly.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Does this make sense? XCM is basically a must have to keep things working smoothly in the multichain future.</a:t>
            </a:r>
            <a:endParaRPr/>
          </a:p>
        </p:txBody>
      </p:sp>
      <p:sp>
        <p:nvSpPr>
          <p:cNvPr id="1444" name="Google Shape;1444;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let’s talk about that multichain future! so far</a:t>
            </a:r>
            <a:endParaRPr/>
          </a:p>
        </p:txBody>
      </p:sp>
      <p:sp>
        <p:nvSpPr>
          <p:cNvPr id="1472" name="Google Shape;1472;p3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34: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8" name="Google Shape;1478;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There are over 70 open channels on Kusama, which enables messages to be sent between parachains.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That does not even include the default channels opened which give each of these parachains access to the relay chain.</a:t>
            </a:r>
            <a:endParaRPr/>
          </a:p>
        </p:txBody>
      </p:sp>
      <p:sp>
        <p:nvSpPr>
          <p:cNvPr id="1479" name="Google Shape;1479;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35: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6" name="Google Shape;1486;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There has already been over 150,000 total XCM messages sent, and we are still very early to all of this.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Let’s take a look at some of the different scenarios XCM has been used so far.</a:t>
            </a:r>
            <a:endParaRPr/>
          </a:p>
        </p:txBody>
      </p:sp>
      <p:sp>
        <p:nvSpPr>
          <p:cNvPr id="1487" name="Google Shape;1487;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Moonbeam uses XCM to send messages to EVM contracts, bridging the Polkadot next generation protocol to the existing EVM world.</a:t>
            </a:r>
            <a:endParaRPr/>
          </a:p>
        </p:txBody>
      </p:sp>
      <p:sp>
        <p:nvSpPr>
          <p:cNvPr id="1494" name="Google Shape;1494;p36: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Acala has used XCM to create liquid staked dot. Basically, rather than staking directly, you can transfer your DOT tokens to Acala, and they will generate multiple different accounts</a:t>
            </a:r>
            <a:endParaRPr/>
          </a:p>
        </p:txBody>
      </p:sp>
      <p:sp>
        <p:nvSpPr>
          <p:cNvPr id="1531" name="Google Shape;1531;p37: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4" name="Google Shape;1564;p38: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0" name="Google Shape;1600;p39: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Well, what is interoperability?</a:t>
            </a:r>
            <a:endParaRPr/>
          </a:p>
        </p:txBody>
      </p:sp>
      <p:sp>
        <p:nvSpPr>
          <p:cNvPr id="1027" name="Google Shape;1027;p4: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40: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0" name="Google Shape;1620;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the end, XCM is just one of the many building blocks toward a multichain future.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Substrate is just a blockchain framework.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Polkadot is just a sharding solution.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XCMP is is just a message passing protocol.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XCM is just a message format….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None of these alone move us forward, but together, we get closer and closer to the multichain future we believe needs to exist.</a:t>
            </a:r>
            <a:endParaRPr/>
          </a:p>
        </p:txBody>
      </p:sp>
      <p:sp>
        <p:nvSpPr>
          <p:cNvPr id="1621" name="Google Shape;1621;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tell me about your vision of a multichain future, and how you might use technologies like XCM to get there.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Thank you so much!</a:t>
            </a:r>
            <a:endParaRPr/>
          </a:p>
        </p:txBody>
      </p:sp>
      <p:sp>
        <p:nvSpPr>
          <p:cNvPr id="1627" name="Google Shape;1627;p41: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p42: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5" name="Google Shape;1635;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in the world with XCM, we actually construct well formed XCM instructions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and then on the receiving parachains, there is an XCM executor, which can process that XCM message, and route the actions to the appropriate place on the parachain.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this way, parachain b can constantly upgrade or modify its logic, simply update its xcm executor, and make sure messages are always being routed and executed correctly.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Does this make sense? XCM is basically a must have to keep things working smoothly in the multichain future.</a:t>
            </a:r>
            <a:endParaRPr/>
          </a:p>
        </p:txBody>
      </p:sp>
      <p:sp>
        <p:nvSpPr>
          <p:cNvPr id="1636" name="Google Shape;1636;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Let’s take a look at how XCM can be used across many different consensus systems.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this scenario, you have an ethereum smart contract initiating communication with an ink! smart contract.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For that to work, the XCM messages need to be passed over a number of different message passing protocols,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like a bridge, to a parachain, across XCMP, and finally from a parachain into the smart contract executor.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Note that XCMP is only one part of that trip, so really XCM can be used anywhere.</a:t>
            </a:r>
            <a:endParaRPr/>
          </a:p>
        </p:txBody>
      </p:sp>
      <p:sp>
        <p:nvSpPr>
          <p:cNvPr id="1666" name="Google Shape;1666;p4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why is XCM useful?</a:t>
            </a:r>
            <a:endParaRPr/>
          </a:p>
        </p:txBody>
      </p:sp>
      <p:sp>
        <p:nvSpPr>
          <p:cNvPr id="1694" name="Google Shape;1694;p44: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Hey everyone!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My name is Shawn Tabrizi, I am one of the lead developers at parity building Substrate and Polkadot.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 am really excited to talk to you today about XCM, which, as hinted, I think is the backbone o a multichain future.</a:t>
            </a:r>
            <a:endParaRPr/>
          </a:p>
        </p:txBody>
      </p:sp>
      <p:sp>
        <p:nvSpPr>
          <p:cNvPr id="1700" name="Google Shape;1700;p45: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46: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7" name="Google Shape;1707;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for example,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imagine we have two parachains which are set up to communicate together. Remember that XCMP as the message passing protocol is totally opaque in the messages that are sent. </a:t>
            </a:r>
            <a:endParaRPr/>
          </a:p>
        </p:txBody>
      </p:sp>
      <p:sp>
        <p:nvSpPr>
          <p:cNvPr id="1708" name="Google Shape;1708;p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47: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5" name="Google Shape;1725;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for example,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imagine we have two parachains which are set up to communicate together. Remember that XCMP as the message passing protocol is totally opaque in the messages that are sent. </a:t>
            </a:r>
            <a:endParaRPr/>
          </a:p>
        </p:txBody>
      </p:sp>
      <p:sp>
        <p:nvSpPr>
          <p:cNvPr id="1726" name="Google Shape;1726;p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XCM defines a standard language for common actions between consensus systems.</a:t>
            </a:r>
            <a:endParaRPr/>
          </a:p>
        </p:txBody>
      </p:sp>
      <p:sp>
        <p:nvSpPr>
          <p:cNvPr id="1744" name="Google Shape;1744;p48: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p49: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0" name="Google Shape;1750;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for example,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imagine we have two parachains which are set up to communicate together. Remember that XCMP as the message passing protocol is totally opaque in the messages that are sent. </a:t>
            </a:r>
            <a:endParaRPr/>
          </a:p>
        </p:txBody>
      </p:sp>
      <p:sp>
        <p:nvSpPr>
          <p:cNvPr id="1751" name="Google Shape;1751;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5: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Interoperability is the ability of computer systems or software to exchange and make sure of information…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Note that there are two key verbs here: “exchange” and “make use”</a:t>
            </a:r>
            <a:endParaRPr/>
          </a:p>
        </p:txBody>
      </p:sp>
      <p:sp>
        <p:nvSpPr>
          <p:cNvPr id="1034" name="Google Shape;1034;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50: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9" name="Google Shape;1769;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There are over 70 open channels on Kusama, which enables messages to be sent between parachains.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That does not even include the default channels opened which give each of these parachains access to the relay chain.</a:t>
            </a:r>
            <a:endParaRPr/>
          </a:p>
        </p:txBody>
      </p:sp>
      <p:sp>
        <p:nvSpPr>
          <p:cNvPr id="1770" name="Google Shape;1770;p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51: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7" name="Google Shape;1777;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in the world with XCM, we actually construct well formed XCM instructions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and then on the receiving parachains, there is an XCM executor, which can process that XCM message, and route the actions to the appropriate place on the parachain.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this way, parachain b can constantly upgrade or modify its logic, simply update its xcm executor, and make sure messages are always being routed and executed correctly.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Does this make sense? XCM is basically a must have to keep things working smoothly in the multichain future.</a:t>
            </a:r>
            <a:endParaRPr/>
          </a:p>
        </p:txBody>
      </p:sp>
      <p:sp>
        <p:nvSpPr>
          <p:cNvPr id="1778" name="Google Shape;1778;p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Well, Polkadot is designed for Modular, upgradable parachains.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Normally, this is where I would go into all the amazingness of Substrate, our modular blockchain framework, but that would be its own presentation.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but basically, parachains are expected to be able to change, modify, upgrade at any time, which can make sending messages pretty difficult.</a:t>
            </a:r>
            <a:endParaRPr/>
          </a:p>
        </p:txBody>
      </p:sp>
      <p:sp>
        <p:nvSpPr>
          <p:cNvPr id="1803" name="Google Shape;1803;p52: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p53: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9" name="Google Shape;1809;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in the world with XCM, we actually construct well formed XCM instructions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and then on the receiving parachains, there is an XCM executor, which can process that XCM message, and route the actions to the appropriate place on the parachain.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this way, parachain b can constantly upgrade or modify its logic, simply update its xcm executor, and make sure messages are always being routed and executed correctly.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Does this make sense? XCM is basically a must have to keep things working smoothly in the multichain future.</a:t>
            </a:r>
            <a:endParaRPr/>
          </a:p>
        </p:txBody>
      </p:sp>
      <p:sp>
        <p:nvSpPr>
          <p:cNvPr id="1810" name="Google Shape;1810;p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Hey everyone!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My name is Shawn Tabrizi, I am one of the lead developers at parity building Substrate and Polkadot.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 am really excited to talk to you today about XCM, which, as hinted, I think is the backbone o a multichain future.</a:t>
            </a:r>
            <a:endParaRPr/>
          </a:p>
        </p:txBody>
      </p:sp>
      <p:sp>
        <p:nvSpPr>
          <p:cNvPr id="1838" name="Google Shape;1838;p54: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Hey everyone!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My name is Shawn Tabrizi, I am one of the lead developers at parity building Substrate and Polkadot.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 am really excited to talk to you today about XCM, which, as hinted, I think is the backbone o a multichain future.</a:t>
            </a:r>
            <a:endParaRPr/>
          </a:p>
        </p:txBody>
      </p:sp>
      <p:sp>
        <p:nvSpPr>
          <p:cNvPr id="1845" name="Google Shape;1845;p55: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Moonbeam uses XCM to send messages to EVM contracts, bridging the Polkadot next generation protocol to the existing EVM world.</a:t>
            </a:r>
            <a:endParaRPr/>
          </a:p>
        </p:txBody>
      </p:sp>
      <p:sp>
        <p:nvSpPr>
          <p:cNvPr id="1850" name="Google Shape;1850;p56: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Acala has used XCM to create liquid staked dot. Basically, rather than staking directly, you can transfer your DOT tokens to Acala, and they will generate multiple different accounts</a:t>
            </a:r>
            <a:endParaRPr/>
          </a:p>
        </p:txBody>
      </p:sp>
      <p:sp>
        <p:nvSpPr>
          <p:cNvPr id="1887" name="Google Shape;1887;p57: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0" name="Google Shape;1920;p58: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6" name="Google Shape;1956;p59: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6: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verbs map perfectly into two related technologies we will talk about.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XCMP as a protocol for exchanging information and XCM as a way to make the information useful.</a:t>
            </a:r>
            <a:endParaRPr/>
          </a:p>
        </p:txBody>
      </p:sp>
      <p:sp>
        <p:nvSpPr>
          <p:cNvPr id="1041" name="Google Shape;1041;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let’s talk more about XCMP, which stands “cross chain message passing”</a:t>
            </a:r>
            <a:endParaRPr/>
          </a:p>
        </p:txBody>
      </p:sp>
      <p:sp>
        <p:nvSpPr>
          <p:cNvPr id="1053" name="Google Shape;1053;p7: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XCMP is a networking protocol provided by polkadot for passing messages between parachains.</a:t>
            </a:r>
            <a:endParaRPr/>
          </a:p>
        </p:txBody>
      </p:sp>
      <p:sp>
        <p:nvSpPr>
          <p:cNvPr id="1059" name="Google Shape;1059;p8: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9:notes"/>
          <p:cNvSpPr/>
          <p:nvPr>
            <p:ph idx="2" type="sldImg"/>
          </p:nvPr>
        </p:nvSpPr>
        <p:spPr>
          <a:xfrm>
            <a:off x="685620" y="1143000"/>
            <a:ext cx="5486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 is available to all chains by default, however, for safety, you do have to explicitly enable message channels to the parachains you want to communicate with.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US"/>
              <a:t>Message channels are also one way, so most parachains actually open two channels to talk to other parachains: one to send messages, and one to receive messages.</a:t>
            </a:r>
            <a:endParaRPr/>
          </a:p>
        </p:txBody>
      </p:sp>
      <p:sp>
        <p:nvSpPr>
          <p:cNvPr id="1066" name="Google Shape;1066;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16.png"/><Relationship Id="rId7" Type="http://schemas.openxmlformats.org/officeDocument/2006/relationships/hyperlink" Target="https://fonts.google.com/" TargetMode="External"/><Relationship Id="rId8" Type="http://schemas.openxmlformats.org/officeDocument/2006/relationships/hyperlink" Target="https://fonts.google.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fonts.google.com/" TargetMode="External"/><Relationship Id="rId3" Type="http://schemas.openxmlformats.org/officeDocument/2006/relationships/hyperlink" Target="https://fonts.google.com/" TargetMode="External"/><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hyperlink" Target="https://thenounproject.com/" TargetMode="External"/><Relationship Id="rId6" Type="http://schemas.openxmlformats.org/officeDocument/2006/relationships/hyperlink" Target="https://www.flaticon.com/" TargetMode="External"/><Relationship Id="rId7" Type="http://schemas.openxmlformats.org/officeDocument/2006/relationships/hyperlink" Target="https://icons8.com/" TargetMode="External"/><Relationship Id="rId8"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A1">
  <p:cSld name="01_Title Slide Option A">
    <p:bg>
      <p:bgPr>
        <a:gradFill>
          <a:gsLst>
            <a:gs pos="0">
              <a:schemeClr val="lt1"/>
            </a:gs>
            <a:gs pos="1000">
              <a:schemeClr val="lt1"/>
            </a:gs>
            <a:gs pos="100000">
              <a:srgbClr val="F2F2F2"/>
            </a:gs>
          </a:gsLst>
          <a:lin ang="18900000" scaled="0"/>
        </a:gradFill>
      </p:bgPr>
    </p:bg>
    <p:spTree>
      <p:nvGrpSpPr>
        <p:cNvPr id="12" name="Shape 12"/>
        <p:cNvGrpSpPr/>
        <p:nvPr/>
      </p:nvGrpSpPr>
      <p:grpSpPr>
        <a:xfrm>
          <a:off x="0" y="0"/>
          <a:ext cx="0" cy="0"/>
          <a:chOff x="0" y="0"/>
          <a:chExt cx="0" cy="0"/>
        </a:xfrm>
      </p:grpSpPr>
      <p:sp>
        <p:nvSpPr>
          <p:cNvPr id="13" name="Google Shape;13;p61"/>
          <p:cNvSpPr/>
          <p:nvPr>
            <p:ph idx="2" type="pic"/>
          </p:nvPr>
        </p:nvSpPr>
        <p:spPr>
          <a:xfrm>
            <a:off x="7921795" y="499013"/>
            <a:ext cx="9235500" cy="9235500"/>
          </a:xfrm>
          <a:prstGeom prst="ellipse">
            <a:avLst/>
          </a:prstGeom>
          <a:noFill/>
          <a:ln>
            <a:noFill/>
          </a:ln>
          <a:effectLst>
            <a:outerShdw blurRad="1270000" sx="101340" rotWithShape="0" algn="ctr" sy="101340">
              <a:schemeClr val="dk1">
                <a:alpha val="16470"/>
              </a:schemeClr>
            </a:outerShdw>
          </a:effectLst>
        </p:spPr>
      </p:sp>
      <p:sp>
        <p:nvSpPr>
          <p:cNvPr id="14" name="Google Shape;14;p61"/>
          <p:cNvSpPr txBox="1"/>
          <p:nvPr>
            <p:ph type="title"/>
          </p:nvPr>
        </p:nvSpPr>
        <p:spPr>
          <a:xfrm>
            <a:off x="550808" y="2838450"/>
            <a:ext cx="17207400" cy="2865300"/>
          </a:xfrm>
          <a:prstGeom prst="rect">
            <a:avLst/>
          </a:prstGeom>
          <a:noFill/>
          <a:ln>
            <a:noFill/>
          </a:ln>
        </p:spPr>
        <p:txBody>
          <a:bodyPr anchorCtr="0" anchor="b" bIns="34275" lIns="68575" spcFirstLastPara="1" rIns="68575" wrap="square" tIns="34275">
            <a:normAutofit/>
          </a:bodyPr>
          <a:lstStyle>
            <a:lvl1pPr lvl="0" algn="l">
              <a:lnSpc>
                <a:spcPct val="80000"/>
              </a:lnSpc>
              <a:spcBef>
                <a:spcPts val="0"/>
              </a:spcBef>
              <a:spcAft>
                <a:spcPts val="0"/>
              </a:spcAft>
              <a:buClr>
                <a:schemeClr val="dk1"/>
              </a:buClr>
              <a:buSzPts val="8600"/>
              <a:buFont typeface="Inter"/>
              <a:buNone/>
              <a:defRPr sz="8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61"/>
          <p:cNvSpPr txBox="1"/>
          <p:nvPr>
            <p:ph idx="1" type="body"/>
          </p:nvPr>
        </p:nvSpPr>
        <p:spPr>
          <a:xfrm>
            <a:off x="550808" y="6629400"/>
            <a:ext cx="17207400" cy="1820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3300"/>
              <a:buNone/>
              <a:defRPr sz="33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2100"/>
              <a:buNone/>
              <a:defRPr sz="2100">
                <a:latin typeface="Inter Light"/>
                <a:ea typeface="Inter Light"/>
                <a:cs typeface="Inter Light"/>
                <a:sym typeface="Inter Light"/>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 name="Google Shape;16;p61"/>
          <p:cNvSpPr/>
          <p:nvPr>
            <p:ph idx="3" type="pic"/>
          </p:nvPr>
        </p:nvSpPr>
        <p:spPr>
          <a:xfrm>
            <a:off x="550808" y="552450"/>
            <a:ext cx="2891100" cy="1848900"/>
          </a:xfrm>
          <a:prstGeom prst="rect">
            <a:avLst/>
          </a:prstGeom>
          <a:noFill/>
          <a:ln>
            <a:noFill/>
          </a:ln>
        </p:spPr>
      </p:sp>
      <p:pic>
        <p:nvPicPr>
          <p:cNvPr id="17" name="Google Shape;17;p61"/>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18" name="Google Shape;18;p61"/>
          <p:cNvGrpSpPr/>
          <p:nvPr/>
        </p:nvGrpSpPr>
        <p:grpSpPr>
          <a:xfrm>
            <a:off x="18962660" y="4712274"/>
            <a:ext cx="1331174" cy="364849"/>
            <a:chOff x="7970750" y="7577075"/>
            <a:chExt cx="2301875" cy="630900"/>
          </a:xfrm>
        </p:grpSpPr>
        <p:pic>
          <p:nvPicPr>
            <p:cNvPr id="19" name="Google Shape;19;p61"/>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20" name="Google Shape;20;p61"/>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21" name="Google Shape;21;p61"/>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2" name="Google Shape;22;p61"/>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3" name="Google Shape;23;p61"/>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24" name="Google Shape;24;p61"/>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25" name="Google Shape;25;p61"/>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26" name="Google Shape;26;p61"/>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27" name="Google Shape;27;p61"/>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28" name="Google Shape;28;p61"/>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End Slide_Opt A">
  <p:cSld name="11_End Slide_Opt A">
    <p:spTree>
      <p:nvGrpSpPr>
        <p:cNvPr id="141" name="Shape 141"/>
        <p:cNvGrpSpPr/>
        <p:nvPr/>
      </p:nvGrpSpPr>
      <p:grpSpPr>
        <a:xfrm>
          <a:off x="0" y="0"/>
          <a:ext cx="0" cy="0"/>
          <a:chOff x="0" y="0"/>
          <a:chExt cx="0" cy="0"/>
        </a:xfrm>
      </p:grpSpPr>
      <p:sp>
        <p:nvSpPr>
          <p:cNvPr id="142" name="Google Shape;142;p70"/>
          <p:cNvSpPr/>
          <p:nvPr>
            <p:ph idx="2" type="pic"/>
          </p:nvPr>
        </p:nvSpPr>
        <p:spPr>
          <a:xfrm>
            <a:off x="0" y="0"/>
            <a:ext cx="18288000" cy="10287000"/>
          </a:xfrm>
          <a:prstGeom prst="rect">
            <a:avLst/>
          </a:prstGeom>
          <a:solidFill>
            <a:srgbClr val="7F7F7F"/>
          </a:solidFill>
          <a:ln>
            <a:noFill/>
          </a:ln>
        </p:spPr>
      </p:sp>
      <p:pic>
        <p:nvPicPr>
          <p:cNvPr id="143" name="Google Shape;143;p70"/>
          <p:cNvPicPr preferRelativeResize="0"/>
          <p:nvPr/>
        </p:nvPicPr>
        <p:blipFill rotWithShape="1">
          <a:blip r:embed="rId2">
            <a:alphaModFix/>
          </a:blip>
          <a:srcRect b="0" l="0" r="0" t="0"/>
          <a:stretch/>
        </p:blipFill>
        <p:spPr>
          <a:xfrm>
            <a:off x="0" y="2"/>
            <a:ext cx="18286802" cy="9188044"/>
          </a:xfrm>
          <a:prstGeom prst="rect">
            <a:avLst/>
          </a:prstGeom>
          <a:noFill/>
          <a:ln>
            <a:noFill/>
          </a:ln>
        </p:spPr>
      </p:pic>
      <p:sp>
        <p:nvSpPr>
          <p:cNvPr id="144" name="Google Shape;144;p70"/>
          <p:cNvSpPr txBox="1"/>
          <p:nvPr>
            <p:ph type="title"/>
          </p:nvPr>
        </p:nvSpPr>
        <p:spPr>
          <a:xfrm>
            <a:off x="0" y="3286725"/>
            <a:ext cx="18288000" cy="2401200"/>
          </a:xfrm>
          <a:prstGeom prst="rect">
            <a:avLst/>
          </a:prstGeom>
          <a:noFill/>
          <a:ln>
            <a:noFill/>
          </a:ln>
        </p:spPr>
        <p:txBody>
          <a:bodyPr anchorCtr="0" anchor="ctr" bIns="34275" lIns="68575" spcFirstLastPara="1" rIns="68575" wrap="square" tIns="675025">
            <a:noAutofit/>
          </a:bodyPr>
          <a:lstStyle>
            <a:lvl1pPr lvl="0" algn="ctr">
              <a:lnSpc>
                <a:spcPct val="80000"/>
              </a:lnSpc>
              <a:spcBef>
                <a:spcPts val="0"/>
              </a:spcBef>
              <a:spcAft>
                <a:spcPts val="0"/>
              </a:spcAft>
              <a:buClr>
                <a:schemeClr val="lt1"/>
              </a:buClr>
              <a:buSzPts val="7200"/>
              <a:buFont typeface="Inter"/>
              <a:buNone/>
              <a:defRPr b="1" i="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70"/>
          <p:cNvSpPr txBox="1"/>
          <p:nvPr>
            <p:ph idx="1" type="body"/>
          </p:nvPr>
        </p:nvSpPr>
        <p:spPr>
          <a:xfrm>
            <a:off x="4940698" y="6082059"/>
            <a:ext cx="2445300" cy="1298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lt1"/>
              </a:buClr>
              <a:buSzPts val="1800"/>
              <a:buNone/>
              <a:defRPr b="0" i="0" sz="1800">
                <a:solidFill>
                  <a:schemeClr val="lt1"/>
                </a:solidFill>
              </a:defRPr>
            </a:lvl2pPr>
            <a:lvl3pPr indent="-228600" lvl="2" marL="1371600" algn="l">
              <a:lnSpc>
                <a:spcPct val="90000"/>
              </a:lnSpc>
              <a:spcBef>
                <a:spcPts val="400"/>
              </a:spcBef>
              <a:spcAft>
                <a:spcPts val="0"/>
              </a:spcAft>
              <a:buClr>
                <a:schemeClr val="lt1"/>
              </a:buClr>
              <a:buSzPts val="1800"/>
              <a:buNone/>
              <a:defRPr b="0" i="0" sz="1800">
                <a:solidFill>
                  <a:schemeClr val="lt1"/>
                </a:solidFill>
              </a:defRPr>
            </a:lvl3pPr>
            <a:lvl4pPr indent="-228600" lvl="3" marL="1828800" algn="l">
              <a:lnSpc>
                <a:spcPct val="90000"/>
              </a:lnSpc>
              <a:spcBef>
                <a:spcPts val="400"/>
              </a:spcBef>
              <a:spcAft>
                <a:spcPts val="0"/>
              </a:spcAft>
              <a:buClr>
                <a:schemeClr val="lt1"/>
              </a:buClr>
              <a:buSzPts val="1800"/>
              <a:buNone/>
              <a:defRPr b="0" i="0" sz="1800">
                <a:solidFill>
                  <a:schemeClr val="lt1"/>
                </a:solidFill>
              </a:defRPr>
            </a:lvl4pPr>
            <a:lvl5pPr indent="-228600" lvl="4" marL="2286000" algn="l">
              <a:lnSpc>
                <a:spcPct val="90000"/>
              </a:lnSpc>
              <a:spcBef>
                <a:spcPts val="400"/>
              </a:spcBef>
              <a:spcAft>
                <a:spcPts val="0"/>
              </a:spcAft>
              <a:buClr>
                <a:schemeClr val="lt1"/>
              </a:buClr>
              <a:buSzPts val="1800"/>
              <a:buNone/>
              <a:defRPr b="0" i="0" sz="1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70"/>
          <p:cNvSpPr/>
          <p:nvPr>
            <p:ph idx="3" type="pic"/>
          </p:nvPr>
        </p:nvSpPr>
        <p:spPr>
          <a:xfrm>
            <a:off x="7698446" y="1437679"/>
            <a:ext cx="2891100" cy="1848900"/>
          </a:xfrm>
          <a:prstGeom prst="rect">
            <a:avLst/>
          </a:prstGeom>
          <a:noFill/>
          <a:ln>
            <a:noFill/>
          </a:ln>
        </p:spPr>
      </p:sp>
      <p:sp>
        <p:nvSpPr>
          <p:cNvPr id="147" name="Google Shape;147;p70"/>
          <p:cNvSpPr txBox="1"/>
          <p:nvPr>
            <p:ph idx="4" type="body"/>
          </p:nvPr>
        </p:nvSpPr>
        <p:spPr>
          <a:xfrm>
            <a:off x="7920703" y="6082059"/>
            <a:ext cx="2445300" cy="1298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lt1"/>
              </a:buClr>
              <a:buSzPts val="1800"/>
              <a:buNone/>
              <a:defRPr b="0" i="0" sz="1800">
                <a:solidFill>
                  <a:schemeClr val="lt1"/>
                </a:solidFill>
              </a:defRPr>
            </a:lvl2pPr>
            <a:lvl3pPr indent="-228600" lvl="2" marL="1371600" algn="l">
              <a:lnSpc>
                <a:spcPct val="90000"/>
              </a:lnSpc>
              <a:spcBef>
                <a:spcPts val="400"/>
              </a:spcBef>
              <a:spcAft>
                <a:spcPts val="0"/>
              </a:spcAft>
              <a:buClr>
                <a:schemeClr val="lt1"/>
              </a:buClr>
              <a:buSzPts val="1800"/>
              <a:buNone/>
              <a:defRPr b="0" i="0" sz="1800">
                <a:solidFill>
                  <a:schemeClr val="lt1"/>
                </a:solidFill>
              </a:defRPr>
            </a:lvl3pPr>
            <a:lvl4pPr indent="-228600" lvl="3" marL="1828800" algn="l">
              <a:lnSpc>
                <a:spcPct val="90000"/>
              </a:lnSpc>
              <a:spcBef>
                <a:spcPts val="400"/>
              </a:spcBef>
              <a:spcAft>
                <a:spcPts val="0"/>
              </a:spcAft>
              <a:buClr>
                <a:schemeClr val="lt1"/>
              </a:buClr>
              <a:buSzPts val="1800"/>
              <a:buNone/>
              <a:defRPr b="0" i="0" sz="1800">
                <a:solidFill>
                  <a:schemeClr val="lt1"/>
                </a:solidFill>
              </a:defRPr>
            </a:lvl4pPr>
            <a:lvl5pPr indent="-228600" lvl="4" marL="2286000" algn="l">
              <a:lnSpc>
                <a:spcPct val="90000"/>
              </a:lnSpc>
              <a:spcBef>
                <a:spcPts val="400"/>
              </a:spcBef>
              <a:spcAft>
                <a:spcPts val="0"/>
              </a:spcAft>
              <a:buClr>
                <a:schemeClr val="lt1"/>
              </a:buClr>
              <a:buSzPts val="1800"/>
              <a:buNone/>
              <a:defRPr b="0" i="0" sz="1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p70"/>
          <p:cNvSpPr txBox="1"/>
          <p:nvPr>
            <p:ph idx="5" type="body"/>
          </p:nvPr>
        </p:nvSpPr>
        <p:spPr>
          <a:xfrm>
            <a:off x="10900708" y="6082059"/>
            <a:ext cx="2445300" cy="1298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lt1"/>
              </a:buClr>
              <a:buSzPts val="1800"/>
              <a:buNone/>
              <a:defRPr b="0" i="0" sz="1800">
                <a:solidFill>
                  <a:schemeClr val="lt1"/>
                </a:solidFill>
              </a:defRPr>
            </a:lvl2pPr>
            <a:lvl3pPr indent="-228600" lvl="2" marL="1371600" algn="l">
              <a:lnSpc>
                <a:spcPct val="90000"/>
              </a:lnSpc>
              <a:spcBef>
                <a:spcPts val="400"/>
              </a:spcBef>
              <a:spcAft>
                <a:spcPts val="0"/>
              </a:spcAft>
              <a:buClr>
                <a:schemeClr val="lt1"/>
              </a:buClr>
              <a:buSzPts val="1800"/>
              <a:buNone/>
              <a:defRPr b="0" i="0" sz="1800">
                <a:solidFill>
                  <a:schemeClr val="lt1"/>
                </a:solidFill>
              </a:defRPr>
            </a:lvl3pPr>
            <a:lvl4pPr indent="-228600" lvl="3" marL="1828800" algn="l">
              <a:lnSpc>
                <a:spcPct val="90000"/>
              </a:lnSpc>
              <a:spcBef>
                <a:spcPts val="400"/>
              </a:spcBef>
              <a:spcAft>
                <a:spcPts val="0"/>
              </a:spcAft>
              <a:buClr>
                <a:schemeClr val="lt1"/>
              </a:buClr>
              <a:buSzPts val="1800"/>
              <a:buNone/>
              <a:defRPr b="0" i="0" sz="1800">
                <a:solidFill>
                  <a:schemeClr val="lt1"/>
                </a:solidFill>
              </a:defRPr>
            </a:lvl4pPr>
            <a:lvl5pPr indent="-228600" lvl="4" marL="2286000" algn="l">
              <a:lnSpc>
                <a:spcPct val="90000"/>
              </a:lnSpc>
              <a:spcBef>
                <a:spcPts val="400"/>
              </a:spcBef>
              <a:spcAft>
                <a:spcPts val="0"/>
              </a:spcAft>
              <a:buClr>
                <a:schemeClr val="lt1"/>
              </a:buClr>
              <a:buSzPts val="1800"/>
              <a:buNone/>
              <a:defRPr b="0" i="0" sz="1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49" name="Google Shape;149;p70"/>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150" name="Google Shape;150;p70"/>
          <p:cNvGrpSpPr/>
          <p:nvPr/>
        </p:nvGrpSpPr>
        <p:grpSpPr>
          <a:xfrm>
            <a:off x="18962660" y="4712274"/>
            <a:ext cx="1331174" cy="364849"/>
            <a:chOff x="7970750" y="7577075"/>
            <a:chExt cx="2301875" cy="630900"/>
          </a:xfrm>
        </p:grpSpPr>
        <p:pic>
          <p:nvPicPr>
            <p:cNvPr id="151" name="Google Shape;151;p70"/>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152" name="Google Shape;152;p70"/>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153" name="Google Shape;153;p70"/>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4" name="Google Shape;154;p70"/>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5" name="Google Shape;155;p70"/>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156" name="Google Shape;156;p70"/>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157" name="Google Shape;157;p70"/>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158" name="Google Shape;158;p70"/>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159" name="Google Shape;159;p70"/>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160" name="Google Shape;160;p70"/>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bg>
      <p:bgPr>
        <a:solidFill>
          <a:schemeClr val="dk1"/>
        </a:solidFill>
      </p:bgPr>
    </p:bg>
    <p:spTree>
      <p:nvGrpSpPr>
        <p:cNvPr id="161" name="Shape 161"/>
        <p:cNvGrpSpPr/>
        <p:nvPr/>
      </p:nvGrpSpPr>
      <p:grpSpPr>
        <a:xfrm>
          <a:off x="0" y="0"/>
          <a:ext cx="0" cy="0"/>
          <a:chOff x="0" y="0"/>
          <a:chExt cx="0" cy="0"/>
        </a:xfrm>
      </p:grpSpPr>
      <p:pic>
        <p:nvPicPr>
          <p:cNvPr id="162" name="Google Shape;162;p71"/>
          <p:cNvPicPr preferRelativeResize="0"/>
          <p:nvPr/>
        </p:nvPicPr>
        <p:blipFill rotWithShape="1">
          <a:blip r:embed="rId2">
            <a:alphaModFix/>
          </a:blip>
          <a:srcRect b="0" l="0" r="0" t="0"/>
          <a:stretch/>
        </p:blipFill>
        <p:spPr>
          <a:xfrm>
            <a:off x="13578063" y="4264215"/>
            <a:ext cx="4156107" cy="2336381"/>
          </a:xfrm>
          <a:prstGeom prst="rect">
            <a:avLst/>
          </a:prstGeom>
          <a:noFill/>
          <a:ln>
            <a:noFill/>
          </a:ln>
        </p:spPr>
      </p:pic>
      <p:pic>
        <p:nvPicPr>
          <p:cNvPr id="163" name="Google Shape;163;p71"/>
          <p:cNvPicPr preferRelativeResize="0"/>
          <p:nvPr/>
        </p:nvPicPr>
        <p:blipFill rotWithShape="1">
          <a:blip r:embed="rId3">
            <a:alphaModFix/>
          </a:blip>
          <a:srcRect b="0" l="0" r="0" t="0"/>
          <a:stretch/>
        </p:blipFill>
        <p:spPr>
          <a:xfrm>
            <a:off x="13601786" y="6844028"/>
            <a:ext cx="4156088" cy="2341778"/>
          </a:xfrm>
          <a:prstGeom prst="rect">
            <a:avLst/>
          </a:prstGeom>
          <a:noFill/>
          <a:ln>
            <a:noFill/>
          </a:ln>
        </p:spPr>
      </p:pic>
      <p:pic>
        <p:nvPicPr>
          <p:cNvPr id="164" name="Google Shape;164;p71"/>
          <p:cNvPicPr preferRelativeResize="0"/>
          <p:nvPr/>
        </p:nvPicPr>
        <p:blipFill rotWithShape="1">
          <a:blip r:embed="rId4">
            <a:alphaModFix/>
          </a:blip>
          <a:srcRect b="0" l="0" r="0" t="0"/>
          <a:stretch/>
        </p:blipFill>
        <p:spPr>
          <a:xfrm>
            <a:off x="13554361" y="1686578"/>
            <a:ext cx="4179805" cy="2349703"/>
          </a:xfrm>
          <a:prstGeom prst="rect">
            <a:avLst/>
          </a:prstGeom>
          <a:noFill/>
          <a:ln>
            <a:noFill/>
          </a:ln>
        </p:spPr>
      </p:pic>
      <p:sp>
        <p:nvSpPr>
          <p:cNvPr id="165" name="Google Shape;165;p71"/>
          <p:cNvSpPr txBox="1"/>
          <p:nvPr/>
        </p:nvSpPr>
        <p:spPr>
          <a:xfrm>
            <a:off x="548164" y="2281952"/>
            <a:ext cx="8230800" cy="14841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7200"/>
              <a:buFont typeface="Inter"/>
              <a:buNone/>
            </a:pPr>
            <a:r>
              <a:rPr b="1" i="0" lang="en-US" sz="7200" u="none" cap="none" strike="noStrike">
                <a:solidFill>
                  <a:schemeClr val="lt1"/>
                </a:solidFill>
                <a:latin typeface="Inter"/>
                <a:ea typeface="Inter"/>
                <a:cs typeface="Inter"/>
                <a:sym typeface="Inter"/>
              </a:rPr>
              <a:t>Introduction to your speaker template</a:t>
            </a:r>
            <a:endParaRPr b="1" i="0" sz="7200" u="none" cap="none" strike="noStrike">
              <a:solidFill>
                <a:schemeClr val="lt1"/>
              </a:solidFill>
              <a:latin typeface="Inter"/>
              <a:ea typeface="Inter"/>
              <a:cs typeface="Inter"/>
              <a:sym typeface="Inter"/>
            </a:endParaRPr>
          </a:p>
        </p:txBody>
      </p:sp>
      <p:sp>
        <p:nvSpPr>
          <p:cNvPr id="166" name="Google Shape;166;p71"/>
          <p:cNvSpPr/>
          <p:nvPr/>
        </p:nvSpPr>
        <p:spPr>
          <a:xfrm>
            <a:off x="9270442" y="1606153"/>
            <a:ext cx="4027200" cy="2416200"/>
          </a:xfrm>
          <a:prstGeom prst="roundRect">
            <a:avLst>
              <a:gd fmla="val 11439" name="adj"/>
            </a:avLst>
          </a:prstGeom>
          <a:solidFill>
            <a:schemeClr val="lt2"/>
          </a:solidFill>
          <a:ln>
            <a:noFill/>
          </a:ln>
        </p:spPr>
        <p:txBody>
          <a:bodyPr anchorCtr="0" anchor="t" bIns="324025" lIns="270000" spcFirstLastPara="1" rIns="108000" wrap="square" tIns="162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nter"/>
              <a:ea typeface="Inter"/>
              <a:cs typeface="Inter"/>
              <a:sym typeface="Inter"/>
            </a:endParaRPr>
          </a:p>
          <a:p>
            <a:pPr indent="0" lvl="0" marL="0" marR="0" rtl="0" algn="l">
              <a:lnSpc>
                <a:spcPct val="100000"/>
              </a:lnSpc>
              <a:spcBef>
                <a:spcPts val="1400"/>
              </a:spcBef>
              <a:spcAft>
                <a:spcPts val="0"/>
              </a:spcAft>
              <a:buClr>
                <a:srgbClr val="000000"/>
              </a:buClr>
              <a:buSzPts val="1500"/>
              <a:buFont typeface="Arial"/>
              <a:buNone/>
            </a:pPr>
            <a:r>
              <a:rPr b="0" i="0" lang="en-US" sz="1500" u="none" cap="none" strike="noStrike">
                <a:solidFill>
                  <a:schemeClr val="dk1"/>
                </a:solidFill>
                <a:latin typeface="Inter"/>
                <a:ea typeface="Inter"/>
                <a:cs typeface="Inter"/>
                <a:sym typeface="Inter"/>
              </a:rPr>
              <a:t>This template has been designed </a:t>
            </a:r>
            <a:br>
              <a:rPr b="0" i="0" lang="en-US" sz="1500" u="none" cap="none" strike="noStrike">
                <a:solidFill>
                  <a:schemeClr val="dk1"/>
                </a:solidFill>
                <a:latin typeface="Inter"/>
                <a:ea typeface="Inter"/>
                <a:cs typeface="Inter"/>
                <a:sym typeface="Inter"/>
              </a:rPr>
            </a:br>
            <a:r>
              <a:rPr b="0" i="0" lang="en-US" sz="1500" u="none" cap="none" strike="noStrike">
                <a:solidFill>
                  <a:schemeClr val="dk1"/>
                </a:solidFill>
                <a:latin typeface="Inter"/>
                <a:ea typeface="Inter"/>
                <a:cs typeface="Inter"/>
                <a:sym typeface="Inter"/>
              </a:rPr>
              <a:t>in black, white and greyscale with view to add your brand colors, </a:t>
            </a:r>
            <a:br>
              <a:rPr b="0" i="0" lang="en-US" sz="1500" u="none" cap="none" strike="noStrike">
                <a:solidFill>
                  <a:schemeClr val="dk1"/>
                </a:solidFill>
                <a:latin typeface="Inter"/>
                <a:ea typeface="Inter"/>
                <a:cs typeface="Inter"/>
                <a:sym typeface="Inter"/>
              </a:rPr>
            </a:br>
            <a:r>
              <a:rPr b="0" i="0" lang="en-US" sz="1500" u="none" cap="none" strike="noStrike">
                <a:solidFill>
                  <a:schemeClr val="dk1"/>
                </a:solidFill>
                <a:latin typeface="Inter"/>
                <a:ea typeface="Inter"/>
                <a:cs typeface="Inter"/>
                <a:sym typeface="Inter"/>
              </a:rPr>
              <a:t>fonts and brand elements in when </a:t>
            </a:r>
            <a:br>
              <a:rPr b="0" i="0" lang="en-US" sz="1500" u="none" cap="none" strike="noStrike">
                <a:solidFill>
                  <a:schemeClr val="dk1"/>
                </a:solidFill>
                <a:latin typeface="Inter"/>
                <a:ea typeface="Inter"/>
                <a:cs typeface="Inter"/>
                <a:sym typeface="Inter"/>
              </a:rPr>
            </a:br>
            <a:r>
              <a:rPr b="0" i="0" lang="en-US" sz="1500" u="none" cap="none" strike="noStrike">
                <a:solidFill>
                  <a:schemeClr val="dk1"/>
                </a:solidFill>
                <a:latin typeface="Inter"/>
                <a:ea typeface="Inter"/>
                <a:cs typeface="Inter"/>
                <a:sym typeface="Inter"/>
              </a:rPr>
              <a:t>you hand your content over to your </a:t>
            </a:r>
            <a:br>
              <a:rPr b="0" i="0" lang="en-US" sz="1500" u="none" cap="none" strike="noStrike">
                <a:solidFill>
                  <a:schemeClr val="dk1"/>
                </a:solidFill>
                <a:latin typeface="Inter"/>
                <a:ea typeface="Inter"/>
                <a:cs typeface="Inter"/>
                <a:sym typeface="Inter"/>
              </a:rPr>
            </a:br>
            <a:r>
              <a:rPr b="0" i="0" lang="en-US" sz="1500" u="none" cap="none" strike="noStrike">
                <a:solidFill>
                  <a:schemeClr val="dk1"/>
                </a:solidFill>
                <a:latin typeface="Inter"/>
                <a:ea typeface="Inter"/>
                <a:cs typeface="Inter"/>
                <a:sym typeface="Inter"/>
              </a:rPr>
              <a:t>allocated design agency. Read on!</a:t>
            </a:r>
            <a:endParaRPr b="1" i="0" sz="1500" u="none" cap="none" strike="noStrike">
              <a:solidFill>
                <a:schemeClr val="dk1"/>
              </a:solidFill>
              <a:latin typeface="Inter"/>
              <a:ea typeface="Inter"/>
              <a:cs typeface="Inter"/>
              <a:sym typeface="Inter"/>
            </a:endParaRPr>
          </a:p>
        </p:txBody>
      </p:sp>
      <p:pic>
        <p:nvPicPr>
          <p:cNvPr id="167" name="Google Shape;167;p71"/>
          <p:cNvPicPr preferRelativeResize="0"/>
          <p:nvPr/>
        </p:nvPicPr>
        <p:blipFill rotWithShape="1">
          <a:blip r:embed="rId5">
            <a:alphaModFix/>
          </a:blip>
          <a:srcRect b="0" l="0" r="0" t="0"/>
          <a:stretch/>
        </p:blipFill>
        <p:spPr>
          <a:xfrm>
            <a:off x="9270442" y="4264215"/>
            <a:ext cx="4156092" cy="2337800"/>
          </a:xfrm>
          <a:prstGeom prst="rect">
            <a:avLst/>
          </a:prstGeom>
          <a:noFill/>
          <a:ln>
            <a:noFill/>
          </a:ln>
        </p:spPr>
      </p:pic>
      <p:pic>
        <p:nvPicPr>
          <p:cNvPr id="168" name="Google Shape;168;p71"/>
          <p:cNvPicPr preferRelativeResize="0"/>
          <p:nvPr/>
        </p:nvPicPr>
        <p:blipFill rotWithShape="1">
          <a:blip r:embed="rId6">
            <a:alphaModFix/>
          </a:blip>
          <a:srcRect b="0" l="0" r="0" t="0"/>
          <a:stretch/>
        </p:blipFill>
        <p:spPr>
          <a:xfrm>
            <a:off x="9270442" y="6841854"/>
            <a:ext cx="4156091" cy="2337801"/>
          </a:xfrm>
          <a:prstGeom prst="rect">
            <a:avLst/>
          </a:prstGeom>
          <a:noFill/>
          <a:ln>
            <a:noFill/>
          </a:ln>
        </p:spPr>
      </p:pic>
      <p:sp>
        <p:nvSpPr>
          <p:cNvPr id="169" name="Google Shape;169;p71"/>
          <p:cNvSpPr txBox="1"/>
          <p:nvPr/>
        </p:nvSpPr>
        <p:spPr>
          <a:xfrm>
            <a:off x="529863" y="567312"/>
            <a:ext cx="8614200" cy="473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Inter"/>
                <a:ea typeface="Inter"/>
                <a:cs typeface="Inter"/>
                <a:sym typeface="Inter"/>
              </a:rPr>
              <a:t>POLKADOT DECODED SPEAKER TEMPLATE</a:t>
            </a:r>
            <a:endParaRPr b="0" i="0" sz="1100" u="none" cap="none" strike="noStrike">
              <a:solidFill>
                <a:srgbClr val="000000"/>
              </a:solidFill>
              <a:latin typeface="Arial"/>
              <a:ea typeface="Arial"/>
              <a:cs typeface="Arial"/>
              <a:sym typeface="Arial"/>
            </a:endParaRPr>
          </a:p>
        </p:txBody>
      </p:sp>
      <p:sp>
        <p:nvSpPr>
          <p:cNvPr id="170" name="Google Shape;170;p71"/>
          <p:cNvSpPr txBox="1"/>
          <p:nvPr/>
        </p:nvSpPr>
        <p:spPr>
          <a:xfrm>
            <a:off x="529863" y="4871877"/>
            <a:ext cx="7772400" cy="4321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800"/>
              <a:buFont typeface="Arial"/>
              <a:buNone/>
            </a:pPr>
            <a:r>
              <a:rPr b="1" i="0" lang="en-US" sz="1800" u="none" cap="none" strike="noStrike">
                <a:solidFill>
                  <a:schemeClr val="lt1"/>
                </a:solidFill>
                <a:latin typeface="Inter SemiBold"/>
                <a:ea typeface="Inter SemiBold"/>
                <a:cs typeface="Inter SemiBold"/>
                <a:sym typeface="Inter SemiBold"/>
              </a:rPr>
              <a:t>Welcome to your Polkadot Decoded speaker presentation template. </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1700"/>
              </a:spcBef>
              <a:spcAft>
                <a:spcPts val="0"/>
              </a:spcAft>
              <a:buClr>
                <a:schemeClr val="dk1"/>
              </a:buClr>
              <a:buSzPts val="800"/>
              <a:buFont typeface="Arial"/>
              <a:buNone/>
            </a:pPr>
            <a:r>
              <a:rPr b="0" i="0" lang="en-US" sz="1800" u="none" cap="none" strike="noStrike">
                <a:solidFill>
                  <a:schemeClr val="lt1"/>
                </a:solidFill>
                <a:latin typeface="Inter Light"/>
                <a:ea typeface="Inter Light"/>
                <a:cs typeface="Inter Light"/>
                <a:sym typeface="Inter Light"/>
              </a:rPr>
              <a:t>This template has been supplied to help you create impactful presentations quickly and easily. </a:t>
            </a:r>
            <a:endParaRPr b="0" i="0" sz="1800" u="none" cap="none" strike="noStrike">
              <a:solidFill>
                <a:schemeClr val="lt1"/>
              </a:solidFill>
              <a:latin typeface="Inter Light"/>
              <a:ea typeface="Inter Light"/>
              <a:cs typeface="Inter Light"/>
              <a:sym typeface="Inter Light"/>
            </a:endParaRPr>
          </a:p>
          <a:p>
            <a:pPr indent="0" lvl="0" marL="0" marR="0" rtl="0" algn="l">
              <a:lnSpc>
                <a:spcPct val="90000"/>
              </a:lnSpc>
              <a:spcBef>
                <a:spcPts val="1700"/>
              </a:spcBef>
              <a:spcAft>
                <a:spcPts val="0"/>
              </a:spcAft>
              <a:buClr>
                <a:schemeClr val="dk1"/>
              </a:buClr>
              <a:buSzPts val="800"/>
              <a:buFont typeface="Arial"/>
              <a:buNone/>
            </a:pPr>
            <a:r>
              <a:rPr b="0" i="0" lang="en-US" sz="1800" u="none" cap="none" strike="noStrike">
                <a:solidFill>
                  <a:schemeClr val="lt1"/>
                </a:solidFill>
                <a:latin typeface="Inter Light"/>
                <a:ea typeface="Inter Light"/>
                <a:cs typeface="Inter Light"/>
                <a:sym typeface="Inter Light"/>
              </a:rPr>
              <a:t>In this template file you will find 36 useful layouts, some with multiple </a:t>
            </a:r>
            <a:br>
              <a:rPr b="0" i="0" lang="en-US" sz="1800" u="none" cap="none" strike="noStrike">
                <a:solidFill>
                  <a:schemeClr val="lt1"/>
                </a:solidFill>
                <a:latin typeface="Inter Light"/>
                <a:ea typeface="Inter Light"/>
                <a:cs typeface="Inter Light"/>
                <a:sym typeface="Inter Light"/>
              </a:rPr>
            </a:br>
            <a:r>
              <a:rPr b="0" i="0" lang="en-US" sz="1800" u="none" cap="none" strike="noStrike">
                <a:solidFill>
                  <a:schemeClr val="lt1"/>
                </a:solidFill>
                <a:latin typeface="Inter Light"/>
                <a:ea typeface="Inter Light"/>
                <a:cs typeface="Inter Light"/>
                <a:sym typeface="Inter Light"/>
              </a:rPr>
              <a:t>options for each layout type. </a:t>
            </a:r>
            <a:endParaRPr b="0" i="0" sz="1800" u="none" cap="none" strike="noStrike">
              <a:solidFill>
                <a:schemeClr val="lt1"/>
              </a:solidFill>
              <a:latin typeface="Inter Light"/>
              <a:ea typeface="Inter Light"/>
              <a:cs typeface="Inter Light"/>
              <a:sym typeface="Inter Light"/>
            </a:endParaRPr>
          </a:p>
          <a:p>
            <a:pPr indent="0" lvl="0" marL="0" marR="0" rtl="0" algn="l">
              <a:lnSpc>
                <a:spcPct val="90000"/>
              </a:lnSpc>
              <a:spcBef>
                <a:spcPts val="1700"/>
              </a:spcBef>
              <a:spcAft>
                <a:spcPts val="0"/>
              </a:spcAft>
              <a:buClr>
                <a:schemeClr val="dk1"/>
              </a:buClr>
              <a:buSzPts val="800"/>
              <a:buFont typeface="Arial"/>
              <a:buNone/>
            </a:pPr>
            <a:r>
              <a:rPr b="0" i="0" lang="en-US" sz="1800" u="none" cap="none" strike="noStrike">
                <a:solidFill>
                  <a:schemeClr val="lt1"/>
                </a:solidFill>
                <a:latin typeface="Inter Light"/>
                <a:ea typeface="Inter Light"/>
                <a:cs typeface="Inter Light"/>
                <a:sym typeface="Inter Light"/>
              </a:rPr>
              <a:t>If your team already has a unique visual style, this templates is not here to replace your team’s unique visual style, but to elevate it through the combination of useful layouts and the ability to customize it to your brand, color palettes and </a:t>
            </a:r>
            <a:r>
              <a:rPr b="1" i="0" lang="en-US" sz="1800" u="sng" cap="none" strike="noStrike">
                <a:solidFill>
                  <a:schemeClr val="hlink"/>
                </a:solidFill>
                <a:latin typeface="Inter"/>
                <a:ea typeface="Inter"/>
                <a:cs typeface="Inter"/>
                <a:sym typeface="Inter"/>
                <a:hlinkClick r:id="rId7"/>
              </a:rPr>
              <a:t>Google-approved fonts</a:t>
            </a:r>
            <a:r>
              <a:rPr b="0" i="0" lang="en-US" sz="1800" u="none" cap="none" strike="noStrike">
                <a:solidFill>
                  <a:schemeClr val="hlink"/>
                </a:solidFill>
                <a:uFill>
                  <a:noFill/>
                </a:uFill>
                <a:latin typeface="Inter Light"/>
                <a:ea typeface="Inter Light"/>
                <a:cs typeface="Inter Light"/>
                <a:sym typeface="Inter Light"/>
                <a:hlinkClick r:id="rId8"/>
              </a:rPr>
              <a:t> </a:t>
            </a:r>
            <a:r>
              <a:rPr b="0" i="0" lang="en-US" sz="1800" u="none" cap="none" strike="noStrike">
                <a:solidFill>
                  <a:schemeClr val="lt1"/>
                </a:solidFill>
                <a:latin typeface="Inter Light"/>
                <a:ea typeface="Inter Light"/>
                <a:cs typeface="Inter Light"/>
                <a:sym typeface="Inter Light"/>
              </a:rPr>
              <a:t>which will be updated by your slide design team.</a:t>
            </a:r>
            <a:endParaRPr b="0" i="0" sz="1800" u="none" cap="none" strike="noStrike">
              <a:solidFill>
                <a:schemeClr val="lt1"/>
              </a:solidFill>
              <a:latin typeface="Inter Light"/>
              <a:ea typeface="Inter Light"/>
              <a:cs typeface="Inter Light"/>
              <a:sym typeface="Inter Light"/>
            </a:endParaRPr>
          </a:p>
          <a:p>
            <a:pPr indent="0" lvl="0" marL="0" marR="0" rtl="0" algn="l">
              <a:lnSpc>
                <a:spcPct val="90000"/>
              </a:lnSpc>
              <a:spcBef>
                <a:spcPts val="1700"/>
              </a:spcBef>
              <a:spcAft>
                <a:spcPts val="0"/>
              </a:spcAft>
              <a:buClr>
                <a:schemeClr val="dk1"/>
              </a:buClr>
              <a:buSzPts val="800"/>
              <a:buFont typeface="Arial"/>
              <a:buNone/>
            </a:pPr>
            <a:r>
              <a:rPr b="0" i="0" lang="en-US" sz="1800" u="none" cap="none" strike="noStrike">
                <a:solidFill>
                  <a:schemeClr val="lt1"/>
                </a:solidFill>
                <a:latin typeface="Inter Light"/>
                <a:ea typeface="Inter Light"/>
                <a:cs typeface="Inter Light"/>
                <a:sym typeface="Inter Light"/>
              </a:rPr>
              <a:t>If your team doesn’t have a visual style, we’re here to help! </a:t>
            </a:r>
            <a:br>
              <a:rPr b="0" i="0" lang="en-US" sz="1800" u="none" cap="none" strike="noStrike">
                <a:solidFill>
                  <a:schemeClr val="lt1"/>
                </a:solidFill>
                <a:latin typeface="Inter Light"/>
                <a:ea typeface="Inter Light"/>
                <a:cs typeface="Inter Light"/>
                <a:sym typeface="Inter Light"/>
              </a:rPr>
            </a:br>
            <a:r>
              <a:rPr b="0" i="0" lang="en-US" sz="1800" u="none" cap="none" strike="noStrike">
                <a:solidFill>
                  <a:schemeClr val="lt1"/>
                </a:solidFill>
                <a:latin typeface="Inter Light"/>
                <a:ea typeface="Inter Light"/>
                <a:cs typeface="Inter Light"/>
                <a:sym typeface="Inter Light"/>
              </a:rPr>
              <a:t>Please provide your preferences on color and font style and </a:t>
            </a:r>
            <a:br>
              <a:rPr b="0" i="0" lang="en-US" sz="1800" u="none" cap="none" strike="noStrike">
                <a:solidFill>
                  <a:schemeClr val="lt1"/>
                </a:solidFill>
                <a:latin typeface="Inter Light"/>
                <a:ea typeface="Inter Light"/>
                <a:cs typeface="Inter Light"/>
                <a:sym typeface="Inter Light"/>
              </a:rPr>
            </a:br>
            <a:r>
              <a:rPr b="0" i="0" lang="en-US" sz="1800" u="none" cap="none" strike="noStrike">
                <a:solidFill>
                  <a:schemeClr val="lt1"/>
                </a:solidFill>
                <a:latin typeface="Inter Light"/>
                <a:ea typeface="Inter Light"/>
                <a:cs typeface="Inter Light"/>
                <a:sym typeface="Inter Light"/>
              </a:rPr>
              <a:t>your design team will take it from there.</a:t>
            </a:r>
            <a:endParaRPr b="0" i="0" sz="1800" u="none" cap="none" strike="noStrike">
              <a:solidFill>
                <a:schemeClr val="lt1"/>
              </a:solidFill>
              <a:latin typeface="Inter Light"/>
              <a:ea typeface="Inter Light"/>
              <a:cs typeface="Inter Light"/>
              <a:sym typeface="Inter Light"/>
            </a:endParaRPr>
          </a:p>
          <a:p>
            <a:pPr indent="0" lvl="0" marL="0" marR="0" rtl="0" algn="l">
              <a:lnSpc>
                <a:spcPct val="90000"/>
              </a:lnSpc>
              <a:spcBef>
                <a:spcPts val="1700"/>
              </a:spcBef>
              <a:spcAft>
                <a:spcPts val="0"/>
              </a:spcAft>
              <a:buClr>
                <a:schemeClr val="dk1"/>
              </a:buClr>
              <a:buSzPts val="800"/>
              <a:buFont typeface="Arial"/>
              <a:buNone/>
            </a:pPr>
            <a:r>
              <a:t/>
            </a:r>
            <a:endParaRPr b="0" i="0" sz="1800" u="none" cap="none" strike="noStrike">
              <a:solidFill>
                <a:schemeClr val="lt1"/>
              </a:solidFill>
              <a:latin typeface="Inter Light"/>
              <a:ea typeface="Inter Light"/>
              <a:cs typeface="Inter Light"/>
              <a:sym typeface="Inter Light"/>
            </a:endParaRPr>
          </a:p>
          <a:p>
            <a:pPr indent="0" lvl="0" marL="0" marR="0" rtl="0" algn="l">
              <a:lnSpc>
                <a:spcPct val="90000"/>
              </a:lnSpc>
              <a:spcBef>
                <a:spcPts val="1700"/>
              </a:spcBef>
              <a:spcAft>
                <a:spcPts val="0"/>
              </a:spcAft>
              <a:buClr>
                <a:schemeClr val="dk1"/>
              </a:buClr>
              <a:buSzPts val="800"/>
              <a:buFont typeface="Arial"/>
              <a:buNone/>
            </a:pPr>
            <a:r>
              <a:t/>
            </a:r>
            <a:endParaRPr b="0" i="0" sz="1800" u="none" cap="none" strike="noStrike">
              <a:solidFill>
                <a:schemeClr val="lt1"/>
              </a:solidFill>
              <a:latin typeface="Inter Light"/>
              <a:ea typeface="Inter Light"/>
              <a:cs typeface="Inter Light"/>
              <a:sym typeface="Inter Light"/>
            </a:endParaRPr>
          </a:p>
          <a:p>
            <a:pPr indent="0" lvl="0" marL="0" marR="0" rtl="0" algn="l">
              <a:lnSpc>
                <a:spcPct val="90000"/>
              </a:lnSpc>
              <a:spcBef>
                <a:spcPts val="1700"/>
              </a:spcBef>
              <a:spcAft>
                <a:spcPts val="0"/>
              </a:spcAft>
              <a:buClr>
                <a:schemeClr val="lt1"/>
              </a:buClr>
              <a:buSzPts val="1800"/>
              <a:buFont typeface="Arial"/>
              <a:buNone/>
            </a:pPr>
            <a:r>
              <a:t/>
            </a:r>
            <a:endParaRPr b="0" i="0" sz="1800" u="none" cap="none" strike="noStrike">
              <a:solidFill>
                <a:schemeClr val="lt1"/>
              </a:solidFill>
              <a:latin typeface="Inter Light"/>
              <a:ea typeface="Inter Light"/>
              <a:cs typeface="Inter Light"/>
              <a:sym typeface="Inter Light"/>
            </a:endParaRPr>
          </a:p>
        </p:txBody>
      </p:sp>
      <p:pic>
        <p:nvPicPr>
          <p:cNvPr id="171" name="Google Shape;171;p71"/>
          <p:cNvPicPr preferRelativeResize="0"/>
          <p:nvPr/>
        </p:nvPicPr>
        <p:blipFill rotWithShape="1">
          <a:blip r:embed="rId9">
            <a:alphaModFix/>
          </a:blip>
          <a:srcRect b="0" l="0" r="0" t="0"/>
          <a:stretch/>
        </p:blipFill>
        <p:spPr>
          <a:xfrm>
            <a:off x="8609309" y="816693"/>
            <a:ext cx="1571157" cy="157893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FONTS">
  <p:cSld name="INSTRUCTIONS: FONTS">
    <p:bg>
      <p:bgPr>
        <a:solidFill>
          <a:schemeClr val="dk1"/>
        </a:solidFill>
      </p:bgPr>
    </p:bg>
    <p:spTree>
      <p:nvGrpSpPr>
        <p:cNvPr id="172" name="Shape 172"/>
        <p:cNvGrpSpPr/>
        <p:nvPr/>
      </p:nvGrpSpPr>
      <p:grpSpPr>
        <a:xfrm>
          <a:off x="0" y="0"/>
          <a:ext cx="0" cy="0"/>
          <a:chOff x="0" y="0"/>
          <a:chExt cx="0" cy="0"/>
        </a:xfrm>
      </p:grpSpPr>
      <p:sp>
        <p:nvSpPr>
          <p:cNvPr id="173" name="Google Shape;173;p72"/>
          <p:cNvSpPr txBox="1"/>
          <p:nvPr/>
        </p:nvSpPr>
        <p:spPr>
          <a:xfrm>
            <a:off x="547686" y="5143500"/>
            <a:ext cx="5593500" cy="10629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chemeClr val="dk1"/>
              </a:buClr>
              <a:buSzPts val="800"/>
              <a:buFont typeface="Arial"/>
              <a:buNone/>
            </a:pPr>
            <a:r>
              <a:rPr b="0" i="0" lang="en-US" sz="1800" u="none" cap="none" strike="noStrike">
                <a:solidFill>
                  <a:srgbClr val="FFFFFF"/>
                </a:solidFill>
                <a:latin typeface="Arial"/>
                <a:ea typeface="Arial"/>
                <a:cs typeface="Arial"/>
                <a:sym typeface="Arial"/>
              </a:rPr>
              <a:t>It’s important that we are provided fonts that are sourced from</a:t>
            </a:r>
            <a:r>
              <a:rPr b="0" i="0" lang="en-US" sz="1800" u="none" cap="none" strike="noStrike">
                <a:solidFill>
                  <a:srgbClr val="FFFFFF"/>
                </a:solidFill>
                <a:uFill>
                  <a:noFill/>
                </a:uFill>
                <a:latin typeface="Arial"/>
                <a:ea typeface="Arial"/>
                <a:cs typeface="Arial"/>
                <a:sym typeface="Arial"/>
                <a:hlinkClick r:id="rId2">
                  <a:extLst>
                    <a:ext uri="{A12FA001-AC4F-418D-AE19-62706E023703}">
                      <ahyp:hlinkClr val="tx"/>
                    </a:ext>
                  </a:extLst>
                </a:hlinkClick>
              </a:rPr>
              <a:t> </a:t>
            </a:r>
            <a:r>
              <a:rPr b="1" i="0" lang="en-US" sz="1800" u="sng" cap="none" strike="noStrike">
                <a:solidFill>
                  <a:schemeClr val="hlink"/>
                </a:solidFill>
                <a:latin typeface="Inter"/>
                <a:ea typeface="Inter"/>
                <a:cs typeface="Inter"/>
                <a:sym typeface="Inter"/>
                <a:hlinkClick r:id="rId3"/>
              </a:rPr>
              <a:t>Google fonts.</a:t>
            </a:r>
            <a:endParaRPr b="1" i="0" sz="1800" u="sng" cap="none" strike="noStrike">
              <a:solidFill>
                <a:schemeClr val="hlink"/>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800"/>
              <a:buFont typeface="Arial"/>
              <a:buNone/>
            </a:pPr>
            <a:r>
              <a:t/>
            </a:r>
            <a:endParaRPr b="1" i="0" sz="1800" u="sng" cap="none" strike="noStrike">
              <a:solidFill>
                <a:schemeClr val="hlink"/>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800"/>
              <a:buFont typeface="Arial"/>
              <a:buNone/>
            </a:pPr>
            <a:r>
              <a:t/>
            </a:r>
            <a:endParaRPr b="1" i="0" sz="1800" u="sng" cap="none" strike="noStrike">
              <a:solidFill>
                <a:schemeClr val="hlink"/>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800"/>
              <a:buFont typeface="Arial"/>
              <a:buNone/>
            </a:pPr>
            <a:r>
              <a:t/>
            </a:r>
            <a:endParaRPr b="1" i="0" sz="1800" u="sng" cap="none" strike="noStrike">
              <a:solidFill>
                <a:schemeClr val="hlink"/>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800"/>
              <a:buFont typeface="Arial"/>
              <a:buNone/>
            </a:pPr>
            <a:r>
              <a:t/>
            </a:r>
            <a:endParaRPr b="1" i="0" sz="1800" u="sng" cap="none" strike="noStrike">
              <a:solidFill>
                <a:schemeClr val="hlink"/>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800"/>
              <a:buFont typeface="Arial"/>
              <a:buNone/>
            </a:pPr>
            <a:r>
              <a:t/>
            </a:r>
            <a:endParaRPr b="1" i="0" sz="1800" u="sng" cap="none" strike="noStrike">
              <a:solidFill>
                <a:schemeClr val="hlink"/>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800"/>
              <a:buFont typeface="Arial"/>
              <a:buNone/>
            </a:pPr>
            <a:r>
              <a:t/>
            </a:r>
            <a:endParaRPr b="1" i="0" sz="1800" u="sng" cap="none" strike="noStrike">
              <a:solidFill>
                <a:schemeClr val="hlink"/>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800"/>
              <a:buFont typeface="Arial"/>
              <a:buNone/>
            </a:pPr>
            <a:r>
              <a:t/>
            </a:r>
            <a:endParaRPr b="1" i="0" sz="1800" u="sng" cap="none" strike="noStrike">
              <a:solidFill>
                <a:schemeClr val="hlink"/>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800"/>
              <a:buFont typeface="Arial"/>
              <a:buNone/>
            </a:pPr>
            <a:r>
              <a:t/>
            </a:r>
            <a:endParaRPr b="1" i="0" sz="1800" u="sng" cap="none" strike="noStrike">
              <a:solidFill>
                <a:schemeClr val="hlink"/>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800"/>
              <a:buFont typeface="Arial"/>
              <a:buNone/>
            </a:pPr>
            <a:r>
              <a:t/>
            </a:r>
            <a:endParaRPr b="1" i="0" sz="1800" u="sng" cap="none" strike="noStrike">
              <a:solidFill>
                <a:schemeClr val="hlink"/>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800"/>
              <a:buFont typeface="Arial"/>
              <a:buNone/>
            </a:pPr>
            <a:r>
              <a:t/>
            </a:r>
            <a:endParaRPr b="1" i="0" sz="1800" u="sng" cap="none" strike="noStrike">
              <a:solidFill>
                <a:schemeClr val="hlink"/>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800"/>
              <a:buFont typeface="Arial"/>
              <a:buNone/>
            </a:pPr>
            <a:r>
              <a:rPr b="0" i="0" lang="en-US" sz="1800" u="none" cap="none" strike="noStrike">
                <a:solidFill>
                  <a:srgbClr val="FFFFFF"/>
                </a:solidFill>
                <a:latin typeface="Arial"/>
                <a:ea typeface="Arial"/>
                <a:cs typeface="Arial"/>
                <a:sym typeface="Arial"/>
              </a:rPr>
              <a:t>Feel free just to paste in the link to the font files.</a:t>
            </a:r>
            <a:endParaRPr b="0" i="0" sz="1800" u="none" cap="none" strike="noStrike">
              <a:solidFill>
                <a:srgbClr val="FFFFFF"/>
              </a:solidFill>
              <a:latin typeface="Arial"/>
              <a:ea typeface="Arial"/>
              <a:cs typeface="Arial"/>
              <a:sym typeface="Arial"/>
            </a:endParaRPr>
          </a:p>
          <a:p>
            <a:pPr indent="0" lvl="0" marL="0" marR="0" rtl="0" algn="l">
              <a:lnSpc>
                <a:spcPct val="90000"/>
              </a:lnSpc>
              <a:spcBef>
                <a:spcPts val="800"/>
              </a:spcBef>
              <a:spcAft>
                <a:spcPts val="0"/>
              </a:spcAft>
              <a:buClr>
                <a:schemeClr val="dk1"/>
              </a:buClr>
              <a:buSzPts val="1800"/>
              <a:buFont typeface="Arial"/>
              <a:buNone/>
            </a:pPr>
            <a:r>
              <a:t/>
            </a:r>
            <a:endParaRPr b="0" i="0" sz="1800" u="none" cap="none" strike="noStrike">
              <a:solidFill>
                <a:schemeClr val="lt1"/>
              </a:solidFill>
              <a:latin typeface="Inter Light"/>
              <a:ea typeface="Inter Light"/>
              <a:cs typeface="Inter Light"/>
              <a:sym typeface="Inter Light"/>
            </a:endParaRPr>
          </a:p>
        </p:txBody>
      </p:sp>
      <p:sp>
        <p:nvSpPr>
          <p:cNvPr id="174" name="Google Shape;174;p72"/>
          <p:cNvSpPr txBox="1"/>
          <p:nvPr/>
        </p:nvSpPr>
        <p:spPr>
          <a:xfrm>
            <a:off x="548165" y="2277815"/>
            <a:ext cx="8110500" cy="14841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7200"/>
              <a:buFont typeface="Inter"/>
              <a:buNone/>
            </a:pPr>
            <a:r>
              <a:rPr b="1" i="0" lang="en-US" sz="7200" u="none" cap="none" strike="noStrike">
                <a:solidFill>
                  <a:schemeClr val="lt1"/>
                </a:solidFill>
                <a:latin typeface="Inter"/>
                <a:ea typeface="Inter"/>
                <a:cs typeface="Inter"/>
                <a:sym typeface="Inter"/>
              </a:rPr>
              <a:t>Instructions: </a:t>
            </a:r>
            <a:br>
              <a:rPr b="1" i="0" lang="en-US" sz="7200" u="none" cap="none" strike="noStrike">
                <a:solidFill>
                  <a:schemeClr val="lt1"/>
                </a:solidFill>
                <a:latin typeface="Inter"/>
                <a:ea typeface="Inter"/>
                <a:cs typeface="Inter"/>
                <a:sym typeface="Inter"/>
              </a:rPr>
            </a:br>
            <a:r>
              <a:rPr b="1" i="0" lang="en-US" sz="7200" u="none" cap="none" strike="noStrike">
                <a:solidFill>
                  <a:schemeClr val="lt1"/>
                </a:solidFill>
                <a:latin typeface="Inter"/>
                <a:ea typeface="Inter"/>
                <a:cs typeface="Inter"/>
                <a:sym typeface="Inter"/>
              </a:rPr>
              <a:t>Supplying </a:t>
            </a:r>
            <a:br>
              <a:rPr b="1" i="0" lang="en-US" sz="7200" u="none" cap="none" strike="noStrike">
                <a:solidFill>
                  <a:schemeClr val="lt1"/>
                </a:solidFill>
                <a:latin typeface="Inter"/>
                <a:ea typeface="Inter"/>
                <a:cs typeface="Inter"/>
                <a:sym typeface="Inter"/>
              </a:rPr>
            </a:br>
            <a:r>
              <a:rPr b="1" i="0" lang="en-US" sz="7200" u="none" cap="none" strike="noStrike">
                <a:solidFill>
                  <a:schemeClr val="lt1"/>
                </a:solidFill>
                <a:latin typeface="Inter"/>
                <a:ea typeface="Inter"/>
                <a:cs typeface="Inter"/>
                <a:sym typeface="Inter"/>
              </a:rPr>
              <a:t>your fonts</a:t>
            </a:r>
            <a:endParaRPr b="0" i="0" sz="1100" u="none" cap="none" strike="noStrike">
              <a:solidFill>
                <a:srgbClr val="000000"/>
              </a:solidFill>
              <a:latin typeface="Arial"/>
              <a:ea typeface="Arial"/>
              <a:cs typeface="Arial"/>
              <a:sym typeface="Arial"/>
            </a:endParaRPr>
          </a:p>
        </p:txBody>
      </p:sp>
      <p:sp>
        <p:nvSpPr>
          <p:cNvPr id="175" name="Google Shape;175;p72"/>
          <p:cNvSpPr txBox="1"/>
          <p:nvPr/>
        </p:nvSpPr>
        <p:spPr>
          <a:xfrm>
            <a:off x="529863" y="567312"/>
            <a:ext cx="8614200" cy="473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Inter"/>
                <a:ea typeface="Inter"/>
                <a:cs typeface="Inter"/>
                <a:sym typeface="Inter"/>
              </a:rPr>
              <a:t>POLKADOT DECODED SPEAKER TEMPLATE</a:t>
            </a:r>
            <a:endParaRPr b="0" i="0" sz="1100" u="none" cap="none" strike="noStrike">
              <a:solidFill>
                <a:srgbClr val="000000"/>
              </a:solidFill>
              <a:latin typeface="Arial"/>
              <a:ea typeface="Arial"/>
              <a:cs typeface="Arial"/>
              <a:sym typeface="Arial"/>
            </a:endParaRPr>
          </a:p>
        </p:txBody>
      </p:sp>
      <p:sp>
        <p:nvSpPr>
          <p:cNvPr id="176" name="Google Shape;176;p72"/>
          <p:cNvSpPr txBox="1"/>
          <p:nvPr/>
        </p:nvSpPr>
        <p:spPr>
          <a:xfrm>
            <a:off x="547689" y="4558785"/>
            <a:ext cx="48363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Inter SemiBold"/>
                <a:ea typeface="Inter SemiBold"/>
                <a:cs typeface="Inter SemiBold"/>
                <a:sym typeface="Inter SemiBold"/>
              </a:rPr>
              <a:t>FOR GOOGLE SLIDES</a:t>
            </a:r>
            <a:endParaRPr b="0" i="0" sz="1100" u="none" cap="none" strike="noStrike">
              <a:solidFill>
                <a:srgbClr val="000000"/>
              </a:solidFill>
              <a:latin typeface="Arial"/>
              <a:ea typeface="Arial"/>
              <a:cs typeface="Arial"/>
              <a:sym typeface="Arial"/>
            </a:endParaRPr>
          </a:p>
        </p:txBody>
      </p:sp>
      <p:sp>
        <p:nvSpPr>
          <p:cNvPr id="177" name="Google Shape;177;p72"/>
          <p:cNvSpPr/>
          <p:nvPr/>
        </p:nvSpPr>
        <p:spPr>
          <a:xfrm>
            <a:off x="1235837" y="6019688"/>
            <a:ext cx="5818200" cy="2745600"/>
          </a:xfrm>
          <a:prstGeom prst="roundRect">
            <a:avLst>
              <a:gd fmla="val 11439" name="adj"/>
            </a:avLst>
          </a:prstGeom>
          <a:solidFill>
            <a:schemeClr val="lt2"/>
          </a:solidFill>
          <a:ln>
            <a:noFill/>
          </a:ln>
        </p:spPr>
        <p:txBody>
          <a:bodyPr anchorCtr="0" anchor="ctr" bIns="324025" lIns="270000" spcFirstLastPara="1" rIns="270000" wrap="square" tIns="243000">
            <a:noAutofit/>
          </a:bodyPr>
          <a:lstStyle/>
          <a:p>
            <a:pPr indent="0" lvl="0" marL="279400" marR="0" rtl="0" algn="l">
              <a:lnSpc>
                <a:spcPct val="100000"/>
              </a:lnSpc>
              <a:spcBef>
                <a:spcPts val="1400"/>
              </a:spcBef>
              <a:spcAft>
                <a:spcPts val="0"/>
              </a:spcAft>
              <a:buClr>
                <a:schemeClr val="dk1"/>
              </a:buClr>
              <a:buSzPts val="800"/>
              <a:buFont typeface="Arial"/>
              <a:buNone/>
            </a:pPr>
            <a:r>
              <a:rPr b="0" i="0" lang="en-US" sz="1500" u="none" cap="none" strike="noStrike">
                <a:solidFill>
                  <a:schemeClr val="dk1"/>
                </a:solidFill>
                <a:latin typeface="Inter"/>
                <a:ea typeface="Inter"/>
                <a:cs typeface="Inter"/>
                <a:sym typeface="Inter"/>
              </a:rPr>
              <a:t>Google fonts are universally accessible and can be downloaded by anyone. They are also acceptable </a:t>
            </a:r>
            <a:br>
              <a:rPr b="0" i="0" lang="en-US" sz="1500" u="none" cap="none" strike="noStrike">
                <a:solidFill>
                  <a:schemeClr val="dk1"/>
                </a:solidFill>
                <a:latin typeface="Inter"/>
                <a:ea typeface="Inter"/>
                <a:cs typeface="Inter"/>
                <a:sym typeface="Inter"/>
              </a:rPr>
            </a:br>
            <a:r>
              <a:rPr b="0" i="0" lang="en-US" sz="1500" u="none" cap="none" strike="noStrike">
                <a:solidFill>
                  <a:schemeClr val="dk1"/>
                </a:solidFill>
                <a:latin typeface="Inter"/>
                <a:ea typeface="Inter"/>
                <a:cs typeface="Inter"/>
                <a:sym typeface="Inter"/>
              </a:rPr>
              <a:t>for all three design programs being used at the Decoded event – PowerPoint, Keynote and Google Slides.</a:t>
            </a:r>
            <a:endParaRPr b="0" i="0" sz="1500" u="none" cap="none" strike="noStrike">
              <a:solidFill>
                <a:schemeClr val="dk1"/>
              </a:solidFill>
              <a:latin typeface="Inter"/>
              <a:ea typeface="Inter"/>
              <a:cs typeface="Inter"/>
              <a:sym typeface="Inter"/>
            </a:endParaRPr>
          </a:p>
          <a:p>
            <a:pPr indent="0" lvl="0" marL="279400" marR="0" rtl="0" algn="l">
              <a:lnSpc>
                <a:spcPct val="100000"/>
              </a:lnSpc>
              <a:spcBef>
                <a:spcPts val="1400"/>
              </a:spcBef>
              <a:spcAft>
                <a:spcPts val="0"/>
              </a:spcAft>
              <a:buClr>
                <a:srgbClr val="000000"/>
              </a:buClr>
              <a:buSzPts val="800"/>
              <a:buFont typeface="Arial"/>
              <a:buNone/>
            </a:pPr>
            <a:r>
              <a:rPr b="0" i="0" lang="en-US" sz="1500" u="none" cap="none" strike="noStrike">
                <a:solidFill>
                  <a:schemeClr val="dk1"/>
                </a:solidFill>
                <a:latin typeface="Inter"/>
                <a:ea typeface="Inter"/>
                <a:cs typeface="Inter"/>
                <a:sym typeface="Inter"/>
              </a:rPr>
              <a:t>If your brand fonts aren’t available on Google </a:t>
            </a:r>
            <a:br>
              <a:rPr b="0" i="0" lang="en-US" sz="1500" u="none" cap="none" strike="noStrike">
                <a:solidFill>
                  <a:schemeClr val="dk1"/>
                </a:solidFill>
                <a:latin typeface="Inter"/>
                <a:ea typeface="Inter"/>
                <a:cs typeface="Inter"/>
                <a:sym typeface="Inter"/>
              </a:rPr>
            </a:br>
            <a:r>
              <a:rPr b="0" i="0" lang="en-US" sz="1500" u="none" cap="none" strike="noStrike">
                <a:solidFill>
                  <a:schemeClr val="dk1"/>
                </a:solidFill>
                <a:latin typeface="Inter"/>
                <a:ea typeface="Inter"/>
                <a:cs typeface="Inter"/>
                <a:sym typeface="Inter"/>
              </a:rPr>
              <a:t>fonts, please find a similar alternative, or your </a:t>
            </a:r>
            <a:br>
              <a:rPr b="0" i="0" lang="en-US" sz="1500" u="none" cap="none" strike="noStrike">
                <a:solidFill>
                  <a:schemeClr val="dk1"/>
                </a:solidFill>
                <a:latin typeface="Inter"/>
                <a:ea typeface="Inter"/>
                <a:cs typeface="Inter"/>
                <a:sym typeface="Inter"/>
              </a:rPr>
            </a:br>
            <a:r>
              <a:rPr b="0" i="0" lang="en-US" sz="1500" u="none" cap="none" strike="noStrike">
                <a:solidFill>
                  <a:schemeClr val="dk1"/>
                </a:solidFill>
                <a:latin typeface="Inter"/>
                <a:ea typeface="Inter"/>
                <a:cs typeface="Inter"/>
                <a:sym typeface="Inter"/>
              </a:rPr>
              <a:t>design team can do this for you.</a:t>
            </a:r>
            <a:endParaRPr b="0" i="0" sz="1500" u="none" cap="none" strike="noStrike">
              <a:solidFill>
                <a:schemeClr val="dk1"/>
              </a:solidFill>
              <a:latin typeface="Inter"/>
              <a:ea typeface="Inter"/>
              <a:cs typeface="Inter"/>
              <a:sym typeface="Inter"/>
            </a:endParaRPr>
          </a:p>
        </p:txBody>
      </p:sp>
      <p:sp>
        <p:nvSpPr>
          <p:cNvPr id="178" name="Google Shape;178;p72"/>
          <p:cNvSpPr/>
          <p:nvPr/>
        </p:nvSpPr>
        <p:spPr>
          <a:xfrm>
            <a:off x="8315870" y="3604025"/>
            <a:ext cx="9971485" cy="5751908"/>
          </a:xfrm>
          <a:custGeom>
            <a:rect b="b" l="l" r="r" t="t"/>
            <a:pathLst>
              <a:path extrusionOk="0" h="7669211" w="13295313">
                <a:moveTo>
                  <a:pt x="575574" y="0"/>
                </a:moveTo>
                <a:lnTo>
                  <a:pt x="13295313" y="0"/>
                </a:lnTo>
                <a:lnTo>
                  <a:pt x="13295313" y="7669211"/>
                </a:lnTo>
                <a:lnTo>
                  <a:pt x="575574" y="7669211"/>
                </a:lnTo>
                <a:cubicBezTo>
                  <a:pt x="257693" y="7669211"/>
                  <a:pt x="0" y="7411518"/>
                  <a:pt x="0" y="7093637"/>
                </a:cubicBezTo>
                <a:lnTo>
                  <a:pt x="0" y="575573"/>
                </a:lnTo>
                <a:cubicBezTo>
                  <a:pt x="0" y="257692"/>
                  <a:pt x="257693" y="0"/>
                  <a:pt x="575574"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pic>
        <p:nvPicPr>
          <p:cNvPr id="179" name="Google Shape;179;p72"/>
          <p:cNvPicPr preferRelativeResize="0"/>
          <p:nvPr/>
        </p:nvPicPr>
        <p:blipFill rotWithShape="1">
          <a:blip r:embed="rId4">
            <a:alphaModFix/>
          </a:blip>
          <a:srcRect b="0" l="0" r="0" t="0"/>
          <a:stretch/>
        </p:blipFill>
        <p:spPr>
          <a:xfrm>
            <a:off x="295182" y="5702006"/>
            <a:ext cx="1673587" cy="167358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COLORS">
  <p:cSld name="INSTRUCTIONS: COLORS">
    <p:bg>
      <p:bgPr>
        <a:solidFill>
          <a:schemeClr val="dk1"/>
        </a:solidFill>
      </p:bgPr>
    </p:bg>
    <p:spTree>
      <p:nvGrpSpPr>
        <p:cNvPr id="180" name="Shape 180"/>
        <p:cNvGrpSpPr/>
        <p:nvPr/>
      </p:nvGrpSpPr>
      <p:grpSpPr>
        <a:xfrm>
          <a:off x="0" y="0"/>
          <a:ext cx="0" cy="0"/>
          <a:chOff x="0" y="0"/>
          <a:chExt cx="0" cy="0"/>
        </a:xfrm>
      </p:grpSpPr>
      <p:sp>
        <p:nvSpPr>
          <p:cNvPr id="181" name="Google Shape;181;p73"/>
          <p:cNvSpPr txBox="1"/>
          <p:nvPr/>
        </p:nvSpPr>
        <p:spPr>
          <a:xfrm>
            <a:off x="548165" y="2277815"/>
            <a:ext cx="8110500" cy="14841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7200"/>
              <a:buFont typeface="Inter"/>
              <a:buNone/>
            </a:pPr>
            <a:r>
              <a:rPr b="1" i="0" lang="en-US" sz="7200" u="none" cap="none" strike="noStrike">
                <a:solidFill>
                  <a:schemeClr val="lt1"/>
                </a:solidFill>
                <a:latin typeface="Inter"/>
                <a:ea typeface="Inter"/>
                <a:cs typeface="Inter"/>
                <a:sym typeface="Inter"/>
              </a:rPr>
              <a:t>Instructions: </a:t>
            </a:r>
            <a:br>
              <a:rPr b="1" i="0" lang="en-US" sz="7200" u="none" cap="none" strike="noStrike">
                <a:solidFill>
                  <a:schemeClr val="lt1"/>
                </a:solidFill>
                <a:latin typeface="Inter"/>
                <a:ea typeface="Inter"/>
                <a:cs typeface="Inter"/>
                <a:sym typeface="Inter"/>
              </a:rPr>
            </a:br>
            <a:r>
              <a:rPr b="1" i="0" lang="en-US" sz="7200" u="none" cap="none" strike="noStrike">
                <a:solidFill>
                  <a:schemeClr val="lt1"/>
                </a:solidFill>
                <a:latin typeface="Inter"/>
                <a:ea typeface="Inter"/>
                <a:cs typeface="Inter"/>
                <a:sym typeface="Inter"/>
              </a:rPr>
              <a:t>Your brand </a:t>
            </a:r>
            <a:br>
              <a:rPr b="1" i="0" lang="en-US" sz="7200" u="none" cap="none" strike="noStrike">
                <a:solidFill>
                  <a:schemeClr val="lt1"/>
                </a:solidFill>
                <a:latin typeface="Inter"/>
                <a:ea typeface="Inter"/>
                <a:cs typeface="Inter"/>
                <a:sym typeface="Inter"/>
              </a:rPr>
            </a:br>
            <a:r>
              <a:rPr b="1" i="0" lang="en-US" sz="7200" u="none" cap="none" strike="noStrike">
                <a:solidFill>
                  <a:schemeClr val="lt1"/>
                </a:solidFill>
                <a:latin typeface="Inter"/>
                <a:ea typeface="Inter"/>
                <a:cs typeface="Inter"/>
                <a:sym typeface="Inter"/>
              </a:rPr>
              <a:t>colors</a:t>
            </a:r>
            <a:endParaRPr b="0" i="0" sz="1100" u="none" cap="none" strike="noStrike">
              <a:solidFill>
                <a:srgbClr val="000000"/>
              </a:solidFill>
              <a:latin typeface="Arial"/>
              <a:ea typeface="Arial"/>
              <a:cs typeface="Arial"/>
              <a:sym typeface="Arial"/>
            </a:endParaRPr>
          </a:p>
        </p:txBody>
      </p:sp>
      <p:sp>
        <p:nvSpPr>
          <p:cNvPr id="182" name="Google Shape;182;p73"/>
          <p:cNvSpPr/>
          <p:nvPr/>
        </p:nvSpPr>
        <p:spPr>
          <a:xfrm>
            <a:off x="9159270" y="5143500"/>
            <a:ext cx="8580900" cy="4212600"/>
          </a:xfrm>
          <a:prstGeom prst="roundRect">
            <a:avLst>
              <a:gd fmla="val 7505"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3" name="Google Shape;183;p73"/>
          <p:cNvSpPr/>
          <p:nvPr/>
        </p:nvSpPr>
        <p:spPr>
          <a:xfrm>
            <a:off x="14171426" y="674617"/>
            <a:ext cx="3586800" cy="4173900"/>
          </a:xfrm>
          <a:prstGeom prst="roundRect">
            <a:avLst>
              <a:gd fmla="val 7505" name="adj"/>
            </a:avLst>
          </a:prstGeom>
          <a:gradFill>
            <a:gsLst>
              <a:gs pos="0">
                <a:schemeClr val="lt1"/>
              </a:gs>
              <a:gs pos="1000">
                <a:schemeClr val="lt1"/>
              </a:gs>
              <a:gs pos="100000">
                <a:srgbClr val="F2F2F2"/>
              </a:gs>
            </a:gsLst>
            <a:lin ang="18900000" scaled="0"/>
          </a:gradFill>
          <a:ln>
            <a:noFill/>
          </a:ln>
          <a:effectLst>
            <a:outerShdw blurRad="1270000" sx="101337" rotWithShape="0" algn="ctr" sy="101337">
              <a:schemeClr val="dk1">
                <a:alpha val="16470"/>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4" name="Google Shape;184;p73"/>
          <p:cNvSpPr txBox="1"/>
          <p:nvPr/>
        </p:nvSpPr>
        <p:spPr>
          <a:xfrm>
            <a:off x="9133853" y="4620559"/>
            <a:ext cx="7057500" cy="42489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800"/>
              <a:buFont typeface="Arial"/>
              <a:buNone/>
            </a:pPr>
            <a:r>
              <a:rPr b="1" i="0" lang="en-US" sz="1800" u="none" cap="none" strike="noStrike">
                <a:solidFill>
                  <a:schemeClr val="lt1"/>
                </a:solidFill>
                <a:latin typeface="Inter SemiBold"/>
                <a:ea typeface="Inter SemiBold"/>
                <a:cs typeface="Inter SemiBold"/>
                <a:sym typeface="Inter SemiBold"/>
              </a:rPr>
              <a:t>Fill in your color palette:</a:t>
            </a:r>
            <a:endParaRPr b="0" i="0" sz="1100" u="none" cap="none" strike="noStrike">
              <a:solidFill>
                <a:srgbClr val="000000"/>
              </a:solidFill>
              <a:latin typeface="Arial"/>
              <a:ea typeface="Arial"/>
              <a:cs typeface="Arial"/>
              <a:sym typeface="Arial"/>
            </a:endParaRPr>
          </a:p>
        </p:txBody>
      </p:sp>
      <p:sp>
        <p:nvSpPr>
          <p:cNvPr id="185" name="Google Shape;185;p73"/>
          <p:cNvSpPr txBox="1"/>
          <p:nvPr/>
        </p:nvSpPr>
        <p:spPr>
          <a:xfrm>
            <a:off x="547689" y="4553862"/>
            <a:ext cx="48363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Inter SemiBold"/>
                <a:ea typeface="Inter SemiBold"/>
                <a:cs typeface="Inter SemiBold"/>
                <a:sym typeface="Inter SemiBold"/>
              </a:rPr>
              <a:t>FOR GOOGLE SLIDES</a:t>
            </a:r>
            <a:endParaRPr b="0" i="0" sz="1100" u="none" cap="none" strike="noStrike">
              <a:solidFill>
                <a:srgbClr val="000000"/>
              </a:solidFill>
              <a:latin typeface="Arial"/>
              <a:ea typeface="Arial"/>
              <a:cs typeface="Arial"/>
              <a:sym typeface="Arial"/>
            </a:endParaRPr>
          </a:p>
        </p:txBody>
      </p:sp>
      <p:sp>
        <p:nvSpPr>
          <p:cNvPr id="186" name="Google Shape;186;p73"/>
          <p:cNvSpPr txBox="1"/>
          <p:nvPr/>
        </p:nvSpPr>
        <p:spPr>
          <a:xfrm rot="-5400000">
            <a:off x="11547616" y="2269851"/>
            <a:ext cx="4836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Inter ExtraLight"/>
                <a:ea typeface="Inter ExtraLight"/>
                <a:cs typeface="Inter ExtraLight"/>
                <a:sym typeface="Inter ExtraLight"/>
              </a:rPr>
              <a:t>Google Slides color palette preview:</a:t>
            </a:r>
            <a:endParaRPr b="0" i="0" sz="1100" u="none" cap="none" strike="noStrike">
              <a:solidFill>
                <a:srgbClr val="000000"/>
              </a:solidFill>
              <a:latin typeface="Arial"/>
              <a:ea typeface="Arial"/>
              <a:cs typeface="Arial"/>
              <a:sym typeface="Arial"/>
            </a:endParaRPr>
          </a:p>
        </p:txBody>
      </p:sp>
      <p:sp>
        <p:nvSpPr>
          <p:cNvPr id="187" name="Google Shape;187;p73"/>
          <p:cNvSpPr/>
          <p:nvPr/>
        </p:nvSpPr>
        <p:spPr>
          <a:xfrm>
            <a:off x="9264562" y="1995304"/>
            <a:ext cx="4107600" cy="2015400"/>
          </a:xfrm>
          <a:prstGeom prst="roundRect">
            <a:avLst>
              <a:gd fmla="val 11439" name="adj"/>
            </a:avLst>
          </a:prstGeom>
          <a:solidFill>
            <a:schemeClr val="lt2"/>
          </a:solidFill>
          <a:ln>
            <a:noFill/>
          </a:ln>
        </p:spPr>
        <p:txBody>
          <a:bodyPr anchorCtr="0" anchor="t" bIns="324025" lIns="473225" spcFirstLastPara="1" rIns="315475" wrap="square" tIns="960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Inter"/>
              <a:ea typeface="Inter"/>
              <a:cs typeface="Inter"/>
              <a:sym typeface="Inter"/>
            </a:endParaRPr>
          </a:p>
          <a:p>
            <a:pPr indent="0" lvl="0" marL="0" marR="0" rtl="0" algn="l">
              <a:lnSpc>
                <a:spcPct val="100000"/>
              </a:lnSpc>
              <a:spcBef>
                <a:spcPts val="1400"/>
              </a:spcBef>
              <a:spcAft>
                <a:spcPts val="0"/>
              </a:spcAft>
              <a:buClr>
                <a:srgbClr val="000000"/>
              </a:buClr>
              <a:buSzPts val="1500"/>
              <a:buFont typeface="Arial"/>
              <a:buNone/>
            </a:pPr>
            <a:r>
              <a:rPr b="0" i="0" lang="en-US" sz="1500" u="none" cap="none" strike="noStrike">
                <a:solidFill>
                  <a:schemeClr val="dk1"/>
                </a:solidFill>
                <a:latin typeface="Inter"/>
                <a:ea typeface="Inter"/>
                <a:cs typeface="Inter"/>
                <a:sym typeface="Inter"/>
              </a:rPr>
              <a:t>Your design team will be setting this up for you once you have provided your content.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500"/>
              <a:buFont typeface="Arial"/>
              <a:buNone/>
            </a:pPr>
            <a:r>
              <a:rPr b="0" i="0" lang="en-US" sz="1500" u="none" cap="none" strike="noStrike">
                <a:solidFill>
                  <a:schemeClr val="dk1"/>
                </a:solidFill>
                <a:latin typeface="Inter"/>
                <a:ea typeface="Inter"/>
                <a:cs typeface="Inter"/>
                <a:sym typeface="Inter"/>
              </a:rPr>
              <a:t>Fill in your colors below.</a:t>
            </a:r>
            <a:endParaRPr b="1" i="0" sz="1500" u="none" cap="none" strike="noStrike">
              <a:solidFill>
                <a:schemeClr val="dk1"/>
              </a:solidFill>
              <a:latin typeface="Inter"/>
              <a:ea typeface="Inter"/>
              <a:cs typeface="Inter"/>
              <a:sym typeface="Inter"/>
            </a:endParaRPr>
          </a:p>
        </p:txBody>
      </p:sp>
      <p:sp>
        <p:nvSpPr>
          <p:cNvPr id="188" name="Google Shape;188;p73"/>
          <p:cNvSpPr txBox="1"/>
          <p:nvPr/>
        </p:nvSpPr>
        <p:spPr>
          <a:xfrm>
            <a:off x="529863" y="567312"/>
            <a:ext cx="8614200" cy="473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Inter"/>
                <a:ea typeface="Inter"/>
                <a:cs typeface="Inter"/>
                <a:sym typeface="Inter"/>
              </a:rPr>
              <a:t>POLKADOT DECODED SPEAKER TEMPLATE</a:t>
            </a:r>
            <a:endParaRPr b="0" i="0" sz="1100" u="none" cap="none" strike="noStrike">
              <a:solidFill>
                <a:srgbClr val="000000"/>
              </a:solidFill>
              <a:latin typeface="Arial"/>
              <a:ea typeface="Arial"/>
              <a:cs typeface="Arial"/>
              <a:sym typeface="Arial"/>
            </a:endParaRPr>
          </a:p>
        </p:txBody>
      </p:sp>
      <p:sp>
        <p:nvSpPr>
          <p:cNvPr id="189" name="Google Shape;189;p73"/>
          <p:cNvSpPr txBox="1"/>
          <p:nvPr/>
        </p:nvSpPr>
        <p:spPr>
          <a:xfrm>
            <a:off x="548155" y="4999088"/>
            <a:ext cx="7848900" cy="4248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Inter"/>
                <a:ea typeface="Inter"/>
                <a:cs typeface="Inter"/>
                <a:sym typeface="Inter"/>
              </a:rPr>
              <a:t>If you have an established color palette for your brand, please supply </a:t>
            </a:r>
            <a:br>
              <a:rPr b="0" i="0" lang="en-US" sz="1800" u="none" cap="none" strike="noStrike">
                <a:solidFill>
                  <a:schemeClr val="lt1"/>
                </a:solidFill>
                <a:latin typeface="Inter"/>
                <a:ea typeface="Inter"/>
                <a:cs typeface="Inter"/>
                <a:sym typeface="Inter"/>
              </a:rPr>
            </a:br>
            <a:r>
              <a:rPr b="0" i="0" lang="en-US" sz="1800" u="none" cap="none" strike="noStrike">
                <a:solidFill>
                  <a:schemeClr val="lt1"/>
                </a:solidFill>
                <a:latin typeface="Inter"/>
                <a:ea typeface="Inter"/>
                <a:cs typeface="Inter"/>
                <a:sym typeface="Inter"/>
              </a:rPr>
              <a:t>the colors along with the HEX codes in the box to your right.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1700"/>
              </a:spcBef>
              <a:spcAft>
                <a:spcPts val="0"/>
              </a:spcAft>
              <a:buClr>
                <a:srgbClr val="000000"/>
              </a:buClr>
              <a:buSzPts val="1800"/>
              <a:buFont typeface="Arial"/>
              <a:buNone/>
            </a:pPr>
            <a:r>
              <a:rPr b="0" i="0" lang="en-US" sz="1800" u="none" cap="none" strike="noStrike">
                <a:solidFill>
                  <a:schemeClr val="lt1"/>
                </a:solidFill>
                <a:latin typeface="Inter"/>
                <a:ea typeface="Inter"/>
                <a:cs typeface="Inter"/>
                <a:sym typeface="Inter"/>
              </a:rPr>
              <a:t>You may need to ask your design or marketing team for these.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1700"/>
              </a:spcBef>
              <a:spcAft>
                <a:spcPts val="0"/>
              </a:spcAft>
              <a:buClr>
                <a:srgbClr val="000000"/>
              </a:buClr>
              <a:buSzPts val="1800"/>
              <a:buFont typeface="Arial"/>
              <a:buNone/>
            </a:pPr>
            <a:r>
              <a:rPr b="0" i="0" lang="en-US" sz="1800" u="none" cap="none" strike="noStrike">
                <a:solidFill>
                  <a:schemeClr val="lt1"/>
                </a:solidFill>
                <a:latin typeface="Inter"/>
                <a:ea typeface="Inter"/>
                <a:cs typeface="Inter"/>
                <a:sym typeface="Inter"/>
              </a:rPr>
              <a:t>You may have between 3-8 colors in your brand style. </a:t>
            </a:r>
            <a:br>
              <a:rPr b="0" i="0" lang="en-US" sz="1800" u="none" cap="none" strike="noStrike">
                <a:solidFill>
                  <a:schemeClr val="lt1"/>
                </a:solidFill>
                <a:latin typeface="Inter"/>
                <a:ea typeface="Inter"/>
                <a:cs typeface="Inter"/>
                <a:sym typeface="Inter"/>
              </a:rPr>
            </a:br>
            <a:r>
              <a:rPr b="0" i="0" lang="en-US" sz="1800" u="none" cap="none" strike="noStrike">
                <a:solidFill>
                  <a:schemeClr val="lt1"/>
                </a:solidFill>
                <a:latin typeface="Inter"/>
                <a:ea typeface="Inter"/>
                <a:cs typeface="Inter"/>
                <a:sym typeface="Inter"/>
              </a:rPr>
              <a:t>Please provide them all, preferably in order of dominance/importance </a:t>
            </a:r>
            <a:br>
              <a:rPr b="0" i="0" lang="en-US" sz="1800" u="none" cap="none" strike="noStrike">
                <a:solidFill>
                  <a:schemeClr val="lt1"/>
                </a:solidFill>
                <a:latin typeface="Inter"/>
                <a:ea typeface="Inter"/>
                <a:cs typeface="Inter"/>
                <a:sym typeface="Inter"/>
              </a:rPr>
            </a:br>
            <a:r>
              <a:rPr b="0" i="0" lang="en-US" sz="1800" u="none" cap="none" strike="noStrike">
                <a:solidFill>
                  <a:schemeClr val="lt1"/>
                </a:solidFill>
                <a:latin typeface="Inter"/>
                <a:ea typeface="Inter"/>
                <a:cs typeface="Inter"/>
                <a:sym typeface="Inter"/>
              </a:rPr>
              <a:t>in your visual style – even black!</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1700"/>
              </a:spcBef>
              <a:spcAft>
                <a:spcPts val="0"/>
              </a:spcAft>
              <a:buClr>
                <a:srgbClr val="000000"/>
              </a:buClr>
              <a:buSzPts val="1800"/>
              <a:buFont typeface="Arial"/>
              <a:buNone/>
            </a:pPr>
            <a:r>
              <a:rPr b="0" i="0" lang="en-US" sz="1800" u="none" cap="none" strike="noStrike">
                <a:solidFill>
                  <a:schemeClr val="lt1"/>
                </a:solidFill>
                <a:latin typeface="Inter"/>
                <a:ea typeface="Inter"/>
                <a:cs typeface="Inter"/>
                <a:sym typeface="Inter"/>
              </a:rPr>
              <a:t>These colors will then be set up in the template for easy access for both you and your slide designer.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1700"/>
              </a:spcBef>
              <a:spcAft>
                <a:spcPts val="0"/>
              </a:spcAft>
              <a:buClr>
                <a:srgbClr val="000000"/>
              </a:buClr>
              <a:buSzPts val="1800"/>
              <a:buFont typeface="Arial"/>
              <a:buNone/>
            </a:pPr>
            <a:r>
              <a:rPr b="0" i="0" lang="en-US" sz="1800" u="none" cap="none" strike="noStrike">
                <a:solidFill>
                  <a:schemeClr val="lt1"/>
                </a:solidFill>
                <a:latin typeface="Inter"/>
                <a:ea typeface="Inter"/>
                <a:cs typeface="Inter"/>
                <a:sym typeface="Inter"/>
              </a:rPr>
              <a:t>If your team does not have a set of brand colors, please let us know your preference or provide links to sites that use colors that you like, and your slide designer can take it from there.</a:t>
            </a:r>
            <a:endParaRPr b="0" i="0" sz="1100" u="none" cap="none" strike="noStrike">
              <a:solidFill>
                <a:srgbClr val="000000"/>
              </a:solidFill>
              <a:latin typeface="Arial"/>
              <a:ea typeface="Arial"/>
              <a:cs typeface="Arial"/>
              <a:sym typeface="Arial"/>
            </a:endParaRPr>
          </a:p>
        </p:txBody>
      </p:sp>
      <p:sp>
        <p:nvSpPr>
          <p:cNvPr id="190" name="Google Shape;190;p73"/>
          <p:cNvSpPr txBox="1"/>
          <p:nvPr>
            <p:ph idx="1" type="body"/>
          </p:nvPr>
        </p:nvSpPr>
        <p:spPr>
          <a:xfrm>
            <a:off x="9699263" y="5786628"/>
            <a:ext cx="1371600" cy="1371600"/>
          </a:xfrm>
          <a:prstGeom prst="rect">
            <a:avLst/>
          </a:prstGeom>
          <a:solidFill>
            <a:schemeClr val="lt2"/>
          </a:solidFill>
          <a:ln>
            <a:noFill/>
          </a:ln>
        </p:spPr>
        <p:txBody>
          <a:bodyPr anchorCtr="0" anchor="t" bIns="108000" lIns="0" spcFirstLastPara="1" rIns="108000" wrap="square" tIns="10800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73"/>
          <p:cNvSpPr txBox="1"/>
          <p:nvPr>
            <p:ph idx="2" type="body"/>
          </p:nvPr>
        </p:nvSpPr>
        <p:spPr>
          <a:xfrm>
            <a:off x="11636728" y="5786628"/>
            <a:ext cx="1371600" cy="1371600"/>
          </a:xfrm>
          <a:prstGeom prst="rect">
            <a:avLst/>
          </a:prstGeom>
          <a:solidFill>
            <a:schemeClr val="lt2"/>
          </a:solidFill>
          <a:ln>
            <a:noFill/>
          </a:ln>
        </p:spPr>
        <p:txBody>
          <a:bodyPr anchorCtr="0" anchor="t" bIns="108000" lIns="0" spcFirstLastPara="1" rIns="108000" wrap="square" tIns="10800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2" name="Google Shape;192;p73"/>
          <p:cNvSpPr txBox="1"/>
          <p:nvPr>
            <p:ph idx="3" type="body"/>
          </p:nvPr>
        </p:nvSpPr>
        <p:spPr>
          <a:xfrm>
            <a:off x="13557653" y="5786628"/>
            <a:ext cx="1371600" cy="1371600"/>
          </a:xfrm>
          <a:prstGeom prst="rect">
            <a:avLst/>
          </a:prstGeom>
          <a:solidFill>
            <a:schemeClr val="lt2"/>
          </a:solidFill>
          <a:ln>
            <a:noFill/>
          </a:ln>
        </p:spPr>
        <p:txBody>
          <a:bodyPr anchorCtr="0" anchor="t" bIns="108000" lIns="0" spcFirstLastPara="1" rIns="108000" wrap="square" tIns="10800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3" name="Google Shape;193;p73"/>
          <p:cNvSpPr txBox="1"/>
          <p:nvPr>
            <p:ph idx="4" type="body"/>
          </p:nvPr>
        </p:nvSpPr>
        <p:spPr>
          <a:xfrm>
            <a:off x="15473797" y="5786628"/>
            <a:ext cx="1371600" cy="1371600"/>
          </a:xfrm>
          <a:prstGeom prst="rect">
            <a:avLst/>
          </a:prstGeom>
          <a:solidFill>
            <a:schemeClr val="lt2"/>
          </a:solidFill>
          <a:ln>
            <a:noFill/>
          </a:ln>
        </p:spPr>
        <p:txBody>
          <a:bodyPr anchorCtr="0" anchor="t" bIns="108000" lIns="0" spcFirstLastPara="1" rIns="108000" wrap="square" tIns="10800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4" name="Google Shape;194;p73"/>
          <p:cNvSpPr txBox="1"/>
          <p:nvPr>
            <p:ph idx="5" type="body"/>
          </p:nvPr>
        </p:nvSpPr>
        <p:spPr>
          <a:xfrm>
            <a:off x="9699263" y="7439188"/>
            <a:ext cx="1371600" cy="1371600"/>
          </a:xfrm>
          <a:prstGeom prst="rect">
            <a:avLst/>
          </a:prstGeom>
          <a:solidFill>
            <a:schemeClr val="lt2"/>
          </a:solidFill>
          <a:ln>
            <a:noFill/>
          </a:ln>
        </p:spPr>
        <p:txBody>
          <a:bodyPr anchorCtr="0" anchor="t" bIns="108000" lIns="0" spcFirstLastPara="1" rIns="108000" wrap="square" tIns="10800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5" name="Google Shape;195;p73"/>
          <p:cNvSpPr txBox="1"/>
          <p:nvPr>
            <p:ph idx="6" type="body"/>
          </p:nvPr>
        </p:nvSpPr>
        <p:spPr>
          <a:xfrm>
            <a:off x="11636728" y="7439188"/>
            <a:ext cx="1371600" cy="1371600"/>
          </a:xfrm>
          <a:prstGeom prst="rect">
            <a:avLst/>
          </a:prstGeom>
          <a:solidFill>
            <a:schemeClr val="lt2"/>
          </a:solidFill>
          <a:ln>
            <a:noFill/>
          </a:ln>
        </p:spPr>
        <p:txBody>
          <a:bodyPr anchorCtr="0" anchor="t" bIns="108000" lIns="0" spcFirstLastPara="1" rIns="108000" wrap="square" tIns="10800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73"/>
          <p:cNvSpPr txBox="1"/>
          <p:nvPr>
            <p:ph idx="7" type="body"/>
          </p:nvPr>
        </p:nvSpPr>
        <p:spPr>
          <a:xfrm>
            <a:off x="13557653" y="7439188"/>
            <a:ext cx="1371600" cy="1371600"/>
          </a:xfrm>
          <a:prstGeom prst="rect">
            <a:avLst/>
          </a:prstGeom>
          <a:solidFill>
            <a:schemeClr val="lt2"/>
          </a:solidFill>
          <a:ln>
            <a:noFill/>
          </a:ln>
        </p:spPr>
        <p:txBody>
          <a:bodyPr anchorCtr="0" anchor="t" bIns="108000" lIns="0" spcFirstLastPara="1" rIns="108000" wrap="square" tIns="10800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73"/>
          <p:cNvSpPr txBox="1"/>
          <p:nvPr>
            <p:ph idx="8" type="body"/>
          </p:nvPr>
        </p:nvSpPr>
        <p:spPr>
          <a:xfrm>
            <a:off x="15473797" y="7439188"/>
            <a:ext cx="1371600" cy="1371600"/>
          </a:xfrm>
          <a:prstGeom prst="rect">
            <a:avLst/>
          </a:prstGeom>
          <a:solidFill>
            <a:schemeClr val="lt2"/>
          </a:solidFill>
          <a:ln>
            <a:noFill/>
          </a:ln>
        </p:spPr>
        <p:txBody>
          <a:bodyPr anchorCtr="0" anchor="t" bIns="108000" lIns="0" spcFirstLastPara="1" rIns="108000" wrap="square" tIns="10800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98" name="Google Shape;198;p73"/>
          <p:cNvPicPr preferRelativeResize="0"/>
          <p:nvPr/>
        </p:nvPicPr>
        <p:blipFill rotWithShape="1">
          <a:blip r:embed="rId2">
            <a:alphaModFix/>
          </a:blip>
          <a:srcRect b="0" l="0" r="0" t="0"/>
          <a:stretch/>
        </p:blipFill>
        <p:spPr>
          <a:xfrm>
            <a:off x="14929336" y="924019"/>
            <a:ext cx="2072081" cy="3651564"/>
          </a:xfrm>
          <a:prstGeom prst="rect">
            <a:avLst/>
          </a:prstGeom>
          <a:noFill/>
          <a:ln>
            <a:noFill/>
          </a:ln>
        </p:spPr>
      </p:pic>
      <p:pic>
        <p:nvPicPr>
          <p:cNvPr id="199" name="Google Shape;199;p73"/>
          <p:cNvPicPr preferRelativeResize="0"/>
          <p:nvPr/>
        </p:nvPicPr>
        <p:blipFill rotWithShape="1">
          <a:blip r:embed="rId3">
            <a:alphaModFix/>
          </a:blip>
          <a:srcRect b="0" l="0" r="0" t="0"/>
          <a:stretch/>
        </p:blipFill>
        <p:spPr>
          <a:xfrm>
            <a:off x="8449889" y="1040531"/>
            <a:ext cx="1766703" cy="176670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BRAND ELEMENTS">
  <p:cSld name="INSTRUCTIONS: BRAND ELEMENTS">
    <p:bg>
      <p:bgPr>
        <a:solidFill>
          <a:schemeClr val="dk1"/>
        </a:solidFill>
      </p:bgPr>
    </p:bg>
    <p:spTree>
      <p:nvGrpSpPr>
        <p:cNvPr id="200" name="Shape 200"/>
        <p:cNvGrpSpPr/>
        <p:nvPr/>
      </p:nvGrpSpPr>
      <p:grpSpPr>
        <a:xfrm>
          <a:off x="0" y="0"/>
          <a:ext cx="0" cy="0"/>
          <a:chOff x="0" y="0"/>
          <a:chExt cx="0" cy="0"/>
        </a:xfrm>
      </p:grpSpPr>
      <p:sp>
        <p:nvSpPr>
          <p:cNvPr id="201" name="Google Shape;201;p74"/>
          <p:cNvSpPr txBox="1"/>
          <p:nvPr/>
        </p:nvSpPr>
        <p:spPr>
          <a:xfrm>
            <a:off x="535225" y="4677965"/>
            <a:ext cx="7186800" cy="49254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Inter Light"/>
                <a:ea typeface="Inter Light"/>
                <a:cs typeface="Inter Light"/>
                <a:sym typeface="Inter Light"/>
              </a:rPr>
              <a:t>Anything else we should know about your visual style? </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chemeClr val="lt1"/>
              </a:buClr>
              <a:buSzPts val="1800"/>
              <a:buFont typeface="Arial"/>
              <a:buNone/>
            </a:pPr>
            <a:r>
              <a:rPr b="0" i="0" lang="en-US" sz="1800" u="none" cap="none" strike="noStrike">
                <a:solidFill>
                  <a:schemeClr val="lt1"/>
                </a:solidFill>
                <a:latin typeface="Inter Light"/>
                <a:ea typeface="Inter Light"/>
                <a:cs typeface="Inter Light"/>
                <a:sym typeface="Inter Light"/>
              </a:rPr>
              <a:t>Use the white space to the right to add images or links to graphics or examples of any brand elements that are part </a:t>
            </a:r>
            <a:br>
              <a:rPr b="0" i="0" lang="en-US" sz="1800" u="none" cap="none" strike="noStrike">
                <a:solidFill>
                  <a:schemeClr val="lt1"/>
                </a:solidFill>
                <a:latin typeface="Inter Light"/>
                <a:ea typeface="Inter Light"/>
                <a:cs typeface="Inter Light"/>
                <a:sym typeface="Inter Light"/>
              </a:rPr>
            </a:br>
            <a:r>
              <a:rPr b="0" i="0" lang="en-US" sz="1800" u="none" cap="none" strike="noStrike">
                <a:solidFill>
                  <a:schemeClr val="lt1"/>
                </a:solidFill>
                <a:latin typeface="Inter Light"/>
                <a:ea typeface="Inter Light"/>
                <a:cs typeface="Inter Light"/>
                <a:sym typeface="Inter Light"/>
              </a:rPr>
              <a:t>of your brand’s unique style that you’d like us to include </a:t>
            </a:r>
            <a:br>
              <a:rPr b="0" i="0" lang="en-US" sz="1800" u="none" cap="none" strike="noStrike">
                <a:solidFill>
                  <a:schemeClr val="lt1"/>
                </a:solidFill>
                <a:latin typeface="Inter Light"/>
                <a:ea typeface="Inter Light"/>
                <a:cs typeface="Inter Light"/>
                <a:sym typeface="Inter Light"/>
              </a:rPr>
            </a:br>
            <a:r>
              <a:rPr b="0" i="0" lang="en-US" sz="1800" u="none" cap="none" strike="noStrike">
                <a:solidFill>
                  <a:schemeClr val="lt1"/>
                </a:solidFill>
                <a:latin typeface="Inter Light"/>
                <a:ea typeface="Inter Light"/>
                <a:cs typeface="Inter Light"/>
                <a:sym typeface="Inter Light"/>
              </a:rPr>
              <a:t>in your final presentation design.</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chemeClr val="lt1"/>
              </a:buClr>
              <a:buSzPts val="1800"/>
              <a:buFont typeface="Arial"/>
              <a:buNone/>
            </a:pPr>
            <a:r>
              <a:rPr b="1" i="0" lang="en-US" sz="1800" u="none" cap="none" strike="noStrike">
                <a:solidFill>
                  <a:schemeClr val="lt1"/>
                </a:solidFill>
                <a:latin typeface="Inter"/>
                <a:ea typeface="Inter"/>
                <a:cs typeface="Inter"/>
                <a:sym typeface="Inter"/>
              </a:rPr>
              <a:t>Here are examples of some of the Polkadot brand*:</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chemeClr val="dk1"/>
              </a:buClr>
              <a:buSzPts val="1800"/>
              <a:buFont typeface="Arial"/>
              <a:buNone/>
            </a:pPr>
            <a:r>
              <a:t/>
            </a:r>
            <a:endParaRPr b="1" i="0" sz="1800" u="none" cap="none" strike="noStrike">
              <a:solidFill>
                <a:schemeClr val="lt1"/>
              </a:solidFill>
              <a:latin typeface="Inter"/>
              <a:ea typeface="Inter"/>
              <a:cs typeface="Inter"/>
              <a:sym typeface="Inter"/>
            </a:endParaRPr>
          </a:p>
          <a:p>
            <a:pPr indent="0" lvl="0" marL="0" marR="0" rtl="0" algn="l">
              <a:lnSpc>
                <a:spcPct val="90000"/>
              </a:lnSpc>
              <a:spcBef>
                <a:spcPts val="800"/>
              </a:spcBef>
              <a:spcAft>
                <a:spcPts val="0"/>
              </a:spcAft>
              <a:buClr>
                <a:schemeClr val="dk1"/>
              </a:buClr>
              <a:buSzPts val="1800"/>
              <a:buFont typeface="Arial"/>
              <a:buNone/>
            </a:pPr>
            <a:r>
              <a:t/>
            </a:r>
            <a:endParaRPr b="1" i="0" sz="1800" u="none" cap="none" strike="noStrike">
              <a:solidFill>
                <a:schemeClr val="lt1"/>
              </a:solidFill>
              <a:latin typeface="Inter"/>
              <a:ea typeface="Inter"/>
              <a:cs typeface="Inter"/>
              <a:sym typeface="Inter"/>
            </a:endParaRPr>
          </a:p>
          <a:p>
            <a:pPr indent="0" lvl="0" marL="0" marR="0" rtl="0" algn="l">
              <a:lnSpc>
                <a:spcPct val="90000"/>
              </a:lnSpc>
              <a:spcBef>
                <a:spcPts val="800"/>
              </a:spcBef>
              <a:spcAft>
                <a:spcPts val="0"/>
              </a:spcAft>
              <a:buClr>
                <a:schemeClr val="dk1"/>
              </a:buClr>
              <a:buSzPts val="1800"/>
              <a:buFont typeface="Arial"/>
              <a:buNone/>
            </a:pPr>
            <a:r>
              <a:t/>
            </a:r>
            <a:endParaRPr b="1" i="0" sz="1800" u="none" cap="none" strike="noStrike">
              <a:solidFill>
                <a:schemeClr val="lt1"/>
              </a:solidFill>
              <a:latin typeface="Inter"/>
              <a:ea typeface="Inter"/>
              <a:cs typeface="Inter"/>
              <a:sym typeface="Inter"/>
            </a:endParaRPr>
          </a:p>
          <a:p>
            <a:pPr indent="0" lvl="0" marL="0" marR="0" rtl="0" algn="l">
              <a:lnSpc>
                <a:spcPct val="90000"/>
              </a:lnSpc>
              <a:spcBef>
                <a:spcPts val="800"/>
              </a:spcBef>
              <a:spcAft>
                <a:spcPts val="0"/>
              </a:spcAft>
              <a:buClr>
                <a:schemeClr val="dk1"/>
              </a:buClr>
              <a:buSzPts val="1800"/>
              <a:buFont typeface="Arial"/>
              <a:buNone/>
            </a:pPr>
            <a:r>
              <a:t/>
            </a:r>
            <a:endParaRPr b="1" i="0" sz="1800" u="none" cap="none" strike="noStrike">
              <a:solidFill>
                <a:schemeClr val="lt1"/>
              </a:solidFill>
              <a:latin typeface="Inter"/>
              <a:ea typeface="Inter"/>
              <a:cs typeface="Inter"/>
              <a:sym typeface="Inter"/>
            </a:endParaRPr>
          </a:p>
          <a:p>
            <a:pPr indent="0" lvl="0" marL="0" marR="0" rtl="0" algn="l">
              <a:lnSpc>
                <a:spcPct val="90000"/>
              </a:lnSpc>
              <a:spcBef>
                <a:spcPts val="800"/>
              </a:spcBef>
              <a:spcAft>
                <a:spcPts val="0"/>
              </a:spcAft>
              <a:buClr>
                <a:schemeClr val="dk1"/>
              </a:buClr>
              <a:buSzPts val="1800"/>
              <a:buFont typeface="Arial"/>
              <a:buNone/>
            </a:pPr>
            <a:r>
              <a:t/>
            </a:r>
            <a:endParaRPr b="1" i="0" sz="1800" u="none" cap="none" strike="noStrike">
              <a:solidFill>
                <a:schemeClr val="lt1"/>
              </a:solidFill>
              <a:latin typeface="Inter"/>
              <a:ea typeface="Inter"/>
              <a:cs typeface="Inter"/>
              <a:sym typeface="Inter"/>
            </a:endParaRPr>
          </a:p>
          <a:p>
            <a:pPr indent="0" lvl="0" marL="0" marR="0" rtl="0" algn="l">
              <a:lnSpc>
                <a:spcPct val="90000"/>
              </a:lnSpc>
              <a:spcBef>
                <a:spcPts val="800"/>
              </a:spcBef>
              <a:spcAft>
                <a:spcPts val="0"/>
              </a:spcAft>
              <a:buClr>
                <a:schemeClr val="dk1"/>
              </a:buClr>
              <a:buSzPts val="1800"/>
              <a:buFont typeface="Arial"/>
              <a:buNone/>
            </a:pPr>
            <a:r>
              <a:t/>
            </a:r>
            <a:endParaRPr b="1" i="0" sz="1800" u="none" cap="none" strike="noStrike">
              <a:solidFill>
                <a:schemeClr val="lt1"/>
              </a:solidFill>
              <a:latin typeface="Inter"/>
              <a:ea typeface="Inter"/>
              <a:cs typeface="Inter"/>
              <a:sym typeface="Inter"/>
            </a:endParaRPr>
          </a:p>
          <a:p>
            <a:pPr indent="0" lvl="0" marL="0" marR="0" rtl="0" algn="l">
              <a:lnSpc>
                <a:spcPct val="90000"/>
              </a:lnSpc>
              <a:spcBef>
                <a:spcPts val="800"/>
              </a:spcBef>
              <a:spcAft>
                <a:spcPts val="0"/>
              </a:spcAft>
              <a:buClr>
                <a:schemeClr val="dk1"/>
              </a:buClr>
              <a:buSzPts val="1800"/>
              <a:buFont typeface="Arial"/>
              <a:buNone/>
            </a:pPr>
            <a:r>
              <a:t/>
            </a:r>
            <a:endParaRPr b="1" i="0" sz="1800" u="none" cap="none" strike="noStrike">
              <a:solidFill>
                <a:schemeClr val="lt1"/>
              </a:solidFill>
              <a:latin typeface="Inter"/>
              <a:ea typeface="Inter"/>
              <a:cs typeface="Inter"/>
              <a:sym typeface="Inter"/>
            </a:endParaRPr>
          </a:p>
          <a:p>
            <a:pPr indent="0" lvl="0" marL="0" marR="0" rtl="0" algn="l">
              <a:lnSpc>
                <a:spcPct val="90000"/>
              </a:lnSpc>
              <a:spcBef>
                <a:spcPts val="800"/>
              </a:spcBef>
              <a:spcAft>
                <a:spcPts val="0"/>
              </a:spcAft>
              <a:buClr>
                <a:schemeClr val="dk1"/>
              </a:buClr>
              <a:buSzPts val="1800"/>
              <a:buFont typeface="Arial"/>
              <a:buNone/>
            </a:pPr>
            <a:r>
              <a:t/>
            </a:r>
            <a:endParaRPr b="1" i="0" sz="1800" u="none" cap="none" strike="noStrike">
              <a:solidFill>
                <a:schemeClr val="lt1"/>
              </a:solidFill>
              <a:latin typeface="Inter"/>
              <a:ea typeface="Inter"/>
              <a:cs typeface="Inter"/>
              <a:sym typeface="Inter"/>
            </a:endParaRPr>
          </a:p>
          <a:p>
            <a:pPr indent="0" lvl="0" marL="0" marR="0" rtl="0" algn="l">
              <a:lnSpc>
                <a:spcPct val="90000"/>
              </a:lnSpc>
              <a:spcBef>
                <a:spcPts val="800"/>
              </a:spcBef>
              <a:spcAft>
                <a:spcPts val="0"/>
              </a:spcAft>
              <a:buClr>
                <a:schemeClr val="lt1"/>
              </a:buClr>
              <a:buSzPts val="1500"/>
              <a:buFont typeface="Arial"/>
              <a:buNone/>
            </a:pPr>
            <a:r>
              <a:rPr b="0" i="0" lang="en-US" sz="1500" u="none" cap="none" strike="noStrike">
                <a:solidFill>
                  <a:schemeClr val="lt1"/>
                </a:solidFill>
                <a:latin typeface="Inter Light"/>
                <a:ea typeface="Inter Light"/>
                <a:cs typeface="Inter Light"/>
                <a:sym typeface="Inter Light"/>
              </a:rPr>
              <a:t>*These are examples only and are not to be used in your presentation.</a:t>
            </a:r>
            <a:endParaRPr b="0" i="0" sz="1100" u="none" cap="none" strike="noStrike">
              <a:solidFill>
                <a:srgbClr val="000000"/>
              </a:solidFill>
              <a:latin typeface="Arial"/>
              <a:ea typeface="Arial"/>
              <a:cs typeface="Arial"/>
              <a:sym typeface="Arial"/>
            </a:endParaRPr>
          </a:p>
        </p:txBody>
      </p:sp>
      <p:sp>
        <p:nvSpPr>
          <p:cNvPr id="202" name="Google Shape;202;p74"/>
          <p:cNvSpPr/>
          <p:nvPr/>
        </p:nvSpPr>
        <p:spPr>
          <a:xfrm>
            <a:off x="529873" y="6585019"/>
            <a:ext cx="6976200" cy="2419800"/>
          </a:xfrm>
          <a:prstGeom prst="roundRect">
            <a:avLst>
              <a:gd fmla="val 11439" name="adj"/>
            </a:avLst>
          </a:prstGeom>
          <a:solidFill>
            <a:schemeClr val="lt2"/>
          </a:solidFill>
          <a:ln>
            <a:noFill/>
          </a:ln>
        </p:spPr>
        <p:txBody>
          <a:bodyPr anchorCtr="0" anchor="t" bIns="324025" lIns="270000" spcFirstLastPara="1" rIns="108000" wrap="square" tIns="162000">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1"/>
              </a:solidFill>
              <a:latin typeface="Inter"/>
              <a:ea typeface="Inter"/>
              <a:cs typeface="Inter"/>
              <a:sym typeface="Inter"/>
            </a:endParaRPr>
          </a:p>
        </p:txBody>
      </p:sp>
      <p:sp>
        <p:nvSpPr>
          <p:cNvPr id="203" name="Google Shape;203;p74"/>
          <p:cNvSpPr/>
          <p:nvPr/>
        </p:nvSpPr>
        <p:spPr>
          <a:xfrm>
            <a:off x="8247288" y="0"/>
            <a:ext cx="10040063" cy="9355931"/>
          </a:xfrm>
          <a:custGeom>
            <a:rect b="b" l="l" r="r" t="t"/>
            <a:pathLst>
              <a:path extrusionOk="0" h="12474575" w="13386750">
                <a:moveTo>
                  <a:pt x="7203" y="0"/>
                </a:moveTo>
                <a:lnTo>
                  <a:pt x="13386750" y="0"/>
                </a:lnTo>
                <a:lnTo>
                  <a:pt x="13386750" y="12474575"/>
                </a:lnTo>
                <a:lnTo>
                  <a:pt x="1102141" y="12474575"/>
                </a:lnTo>
                <a:cubicBezTo>
                  <a:pt x="493445" y="12474575"/>
                  <a:pt x="0" y="12025460"/>
                  <a:pt x="0" y="11471448"/>
                </a:cubicBezTo>
                <a:lnTo>
                  <a:pt x="0" y="111587"/>
                </a:lnTo>
                <a:cubicBezTo>
                  <a:pt x="0" y="76961"/>
                  <a:pt x="1928" y="42745"/>
                  <a:pt x="5690" y="902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grpSp>
        <p:nvGrpSpPr>
          <p:cNvPr id="204" name="Google Shape;204;p74"/>
          <p:cNvGrpSpPr/>
          <p:nvPr/>
        </p:nvGrpSpPr>
        <p:grpSpPr>
          <a:xfrm>
            <a:off x="720385" y="6787272"/>
            <a:ext cx="6330800" cy="1989221"/>
            <a:chOff x="657089" y="9018752"/>
            <a:chExt cx="9098591" cy="2858897"/>
          </a:xfrm>
        </p:grpSpPr>
        <p:sp>
          <p:nvSpPr>
            <p:cNvPr id="205" name="Google Shape;205;p74"/>
            <p:cNvSpPr txBox="1"/>
            <p:nvPr/>
          </p:nvSpPr>
          <p:spPr>
            <a:xfrm>
              <a:off x="657089" y="9028175"/>
              <a:ext cx="2355600" cy="63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Inter Light"/>
                  <a:ea typeface="Inter Light"/>
                  <a:cs typeface="Inter Light"/>
                  <a:sym typeface="Inter Light"/>
                </a:rPr>
                <a:t>The network</a:t>
              </a:r>
              <a:br>
                <a:rPr b="0" i="0" lang="en-US" sz="1200" u="none" cap="none" strike="noStrike">
                  <a:solidFill>
                    <a:schemeClr val="dk1"/>
                  </a:solidFill>
                  <a:latin typeface="Inter Light"/>
                  <a:ea typeface="Inter Light"/>
                  <a:cs typeface="Inter Light"/>
                  <a:sym typeface="Inter Light"/>
                </a:rPr>
              </a:br>
              <a:r>
                <a:rPr b="0" i="0" lang="en-US" sz="1200" u="none" cap="none" strike="noStrike">
                  <a:solidFill>
                    <a:schemeClr val="dk1"/>
                  </a:solidFill>
                  <a:latin typeface="Inter Light"/>
                  <a:ea typeface="Inter Light"/>
                  <a:cs typeface="Inter Light"/>
                  <a:sym typeface="Inter Light"/>
                </a:rPr>
                <a:t>mesh: </a:t>
              </a:r>
              <a:endParaRPr b="0" i="0" sz="1100" u="none" cap="none" strike="noStrike">
                <a:solidFill>
                  <a:srgbClr val="000000"/>
                </a:solidFill>
                <a:latin typeface="Arial"/>
                <a:ea typeface="Arial"/>
                <a:cs typeface="Arial"/>
                <a:sym typeface="Arial"/>
              </a:endParaRPr>
            </a:p>
          </p:txBody>
        </p:sp>
        <p:grpSp>
          <p:nvGrpSpPr>
            <p:cNvPr id="206" name="Google Shape;206;p74"/>
            <p:cNvGrpSpPr/>
            <p:nvPr/>
          </p:nvGrpSpPr>
          <p:grpSpPr>
            <a:xfrm>
              <a:off x="657089" y="9630455"/>
              <a:ext cx="6643322" cy="2247194"/>
              <a:chOff x="799917" y="9352481"/>
              <a:chExt cx="7664354" cy="2592572"/>
            </a:xfrm>
          </p:grpSpPr>
          <p:pic>
            <p:nvPicPr>
              <p:cNvPr descr="Chart&#10;&#10;Description automatically generated" id="207" name="Google Shape;207;p74"/>
              <p:cNvPicPr preferRelativeResize="0"/>
              <p:nvPr/>
            </p:nvPicPr>
            <p:blipFill rotWithShape="1">
              <a:blip r:embed="rId2">
                <a:alphaModFix/>
              </a:blip>
              <a:srcRect b="0" l="0" r="0" t="-7247"/>
              <a:stretch/>
            </p:blipFill>
            <p:spPr>
              <a:xfrm>
                <a:off x="799917" y="9352481"/>
                <a:ext cx="2578927" cy="2592572"/>
              </a:xfrm>
              <a:prstGeom prst="rect">
                <a:avLst/>
              </a:prstGeom>
              <a:noFill/>
              <a:ln>
                <a:noFill/>
              </a:ln>
            </p:spPr>
          </p:pic>
          <p:pic>
            <p:nvPicPr>
              <p:cNvPr descr="Image" id="208" name="Google Shape;208;p74"/>
              <p:cNvPicPr preferRelativeResize="0"/>
              <p:nvPr/>
            </p:nvPicPr>
            <p:blipFill rotWithShape="1">
              <a:blip r:embed="rId3">
                <a:alphaModFix/>
              </a:blip>
              <a:srcRect b="70058" l="34536" r="55594" t="10118"/>
              <a:stretch/>
            </p:blipFill>
            <p:spPr>
              <a:xfrm>
                <a:off x="6058040" y="9524716"/>
                <a:ext cx="2406231" cy="2419199"/>
              </a:xfrm>
              <a:prstGeom prst="rect">
                <a:avLst/>
              </a:prstGeom>
              <a:noFill/>
              <a:ln>
                <a:noFill/>
              </a:ln>
            </p:spPr>
          </p:pic>
          <p:pic>
            <p:nvPicPr>
              <p:cNvPr id="209" name="Google Shape;209;p74"/>
              <p:cNvPicPr preferRelativeResize="0"/>
              <p:nvPr/>
            </p:nvPicPr>
            <p:blipFill rotWithShape="1">
              <a:blip r:embed="rId4">
                <a:alphaModFix/>
              </a:blip>
              <a:srcRect b="0" l="7437" r="5852" t="0"/>
              <a:stretch/>
            </p:blipFill>
            <p:spPr>
              <a:xfrm>
                <a:off x="3503531" y="9519745"/>
                <a:ext cx="2428550" cy="2419199"/>
              </a:xfrm>
              <a:prstGeom prst="rect">
                <a:avLst/>
              </a:prstGeom>
              <a:noFill/>
              <a:ln>
                <a:noFill/>
              </a:ln>
            </p:spPr>
          </p:pic>
        </p:grpSp>
        <p:sp>
          <p:nvSpPr>
            <p:cNvPr id="210" name="Google Shape;210;p74"/>
            <p:cNvSpPr txBox="1"/>
            <p:nvPr/>
          </p:nvSpPr>
          <p:spPr>
            <a:xfrm>
              <a:off x="3031842" y="9028175"/>
              <a:ext cx="2355600" cy="63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Inter Light"/>
                  <a:ea typeface="Inter Light"/>
                  <a:cs typeface="Inter Light"/>
                  <a:sym typeface="Inter Light"/>
                </a:rPr>
                <a:t>Distinctive </a:t>
              </a:r>
              <a:br>
                <a:rPr b="0" i="0" lang="en-US" sz="1200" u="none" cap="none" strike="noStrike">
                  <a:solidFill>
                    <a:schemeClr val="dk1"/>
                  </a:solidFill>
                  <a:latin typeface="Inter Light"/>
                  <a:ea typeface="Inter Light"/>
                  <a:cs typeface="Inter Light"/>
                  <a:sym typeface="Inter Light"/>
                </a:rPr>
              </a:br>
              <a:r>
                <a:rPr b="0" i="0" lang="en-US" sz="1200" u="none" cap="none" strike="noStrike">
                  <a:solidFill>
                    <a:schemeClr val="dk1"/>
                  </a:solidFill>
                  <a:latin typeface="Inter Light"/>
                  <a:ea typeface="Inter Light"/>
                  <a:cs typeface="Inter Light"/>
                  <a:sym typeface="Inter Light"/>
                </a:rPr>
                <a:t>dot icons:</a:t>
              </a:r>
              <a:endParaRPr b="0" i="0" sz="1100" u="none" cap="none" strike="noStrike">
                <a:solidFill>
                  <a:srgbClr val="000000"/>
                </a:solidFill>
                <a:latin typeface="Arial"/>
                <a:ea typeface="Arial"/>
                <a:cs typeface="Arial"/>
                <a:sym typeface="Arial"/>
              </a:endParaRPr>
            </a:p>
          </p:txBody>
        </p:sp>
        <p:sp>
          <p:nvSpPr>
            <p:cNvPr id="211" name="Google Shape;211;p74"/>
            <p:cNvSpPr txBox="1"/>
            <p:nvPr/>
          </p:nvSpPr>
          <p:spPr>
            <a:xfrm>
              <a:off x="5245143" y="9028175"/>
              <a:ext cx="2355600" cy="630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Inter Light"/>
                  <a:ea typeface="Inter Light"/>
                  <a:cs typeface="Inter Light"/>
                  <a:sym typeface="Inter Light"/>
                </a:rPr>
                <a:t>Ecosystem </a:t>
              </a:r>
              <a:br>
                <a:rPr b="0" i="0" lang="en-US" sz="1200" u="none" cap="none" strike="noStrike">
                  <a:solidFill>
                    <a:schemeClr val="dk1"/>
                  </a:solidFill>
                  <a:latin typeface="Inter Light"/>
                  <a:ea typeface="Inter Light"/>
                  <a:cs typeface="Inter Light"/>
                  <a:sym typeface="Inter Light"/>
                </a:rPr>
              </a:br>
              <a:r>
                <a:rPr b="0" i="0" lang="en-US" sz="1200" u="none" cap="none" strike="noStrike">
                  <a:solidFill>
                    <a:schemeClr val="dk1"/>
                  </a:solidFill>
                  <a:latin typeface="Inter Light"/>
                  <a:ea typeface="Inter Light"/>
                  <a:cs typeface="Inter Light"/>
                  <a:sym typeface="Inter Light"/>
                </a:rPr>
                <a:t>nodes:</a:t>
              </a:r>
              <a:endParaRPr b="0" i="0" sz="1100" u="none" cap="none" strike="noStrike">
                <a:solidFill>
                  <a:srgbClr val="000000"/>
                </a:solidFill>
                <a:latin typeface="Arial"/>
                <a:ea typeface="Arial"/>
                <a:cs typeface="Arial"/>
                <a:sym typeface="Arial"/>
              </a:endParaRPr>
            </a:p>
          </p:txBody>
        </p:sp>
        <p:sp>
          <p:nvSpPr>
            <p:cNvPr id="212" name="Google Shape;212;p74"/>
            <p:cNvSpPr/>
            <p:nvPr/>
          </p:nvSpPr>
          <p:spPr>
            <a:xfrm>
              <a:off x="7406376" y="9771984"/>
              <a:ext cx="2096918" cy="2096918"/>
            </a:xfrm>
            <a:prstGeom prst="rect">
              <a:avLst/>
            </a:prstGeom>
            <a:gradFill>
              <a:gsLst>
                <a:gs pos="0">
                  <a:srgbClr val="D90071"/>
                </a:gs>
                <a:gs pos="100000">
                  <a:srgbClr val="AA2B9E"/>
                </a:gs>
              </a:gsLst>
              <a:lin ang="270000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13" name="Google Shape;213;p74"/>
            <p:cNvSpPr txBox="1"/>
            <p:nvPr/>
          </p:nvSpPr>
          <p:spPr>
            <a:xfrm>
              <a:off x="7399937" y="9018752"/>
              <a:ext cx="2355743" cy="630332"/>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Inter Light"/>
                  <a:ea typeface="Inter Light"/>
                  <a:cs typeface="Inter Light"/>
                  <a:sym typeface="Inter Light"/>
                </a:rPr>
                <a:t>The unmistakable </a:t>
              </a:r>
              <a:br>
                <a:rPr b="0" i="0" lang="en-US" sz="1200" u="none" cap="none" strike="noStrike">
                  <a:solidFill>
                    <a:schemeClr val="dk1"/>
                  </a:solidFill>
                  <a:latin typeface="Inter Light"/>
                  <a:ea typeface="Inter Light"/>
                  <a:cs typeface="Inter Light"/>
                  <a:sym typeface="Inter Light"/>
                </a:rPr>
              </a:br>
              <a:r>
                <a:rPr b="0" i="0" lang="en-US" sz="1200" u="none" cap="none" strike="noStrike">
                  <a:solidFill>
                    <a:schemeClr val="dk1"/>
                  </a:solidFill>
                  <a:latin typeface="Inter Light"/>
                  <a:ea typeface="Inter Light"/>
                  <a:cs typeface="Inter Light"/>
                  <a:sym typeface="Inter Light"/>
                </a:rPr>
                <a:t>color gradient:</a:t>
              </a:r>
              <a:endParaRPr b="0" i="0" sz="1100" u="none" cap="none" strike="noStrike">
                <a:solidFill>
                  <a:srgbClr val="000000"/>
                </a:solidFill>
                <a:latin typeface="Arial"/>
                <a:ea typeface="Arial"/>
                <a:cs typeface="Arial"/>
                <a:sym typeface="Arial"/>
              </a:endParaRPr>
            </a:p>
          </p:txBody>
        </p:sp>
      </p:grpSp>
      <p:sp>
        <p:nvSpPr>
          <p:cNvPr id="214" name="Google Shape;214;p74"/>
          <p:cNvSpPr txBox="1"/>
          <p:nvPr/>
        </p:nvSpPr>
        <p:spPr>
          <a:xfrm>
            <a:off x="548165" y="2277815"/>
            <a:ext cx="8110500" cy="14841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7200"/>
              <a:buFont typeface="Inter"/>
              <a:buNone/>
            </a:pPr>
            <a:r>
              <a:rPr b="1" i="0" lang="en-US" sz="7200" u="none" cap="none" strike="noStrike">
                <a:solidFill>
                  <a:schemeClr val="lt1"/>
                </a:solidFill>
                <a:latin typeface="Inter"/>
                <a:ea typeface="Inter"/>
                <a:cs typeface="Inter"/>
                <a:sym typeface="Inter"/>
              </a:rPr>
              <a:t>Instructions: </a:t>
            </a:r>
            <a:br>
              <a:rPr b="1" i="0" lang="en-US" sz="7200" u="none" cap="none" strike="noStrike">
                <a:solidFill>
                  <a:schemeClr val="lt1"/>
                </a:solidFill>
                <a:latin typeface="Inter"/>
                <a:ea typeface="Inter"/>
                <a:cs typeface="Inter"/>
                <a:sym typeface="Inter"/>
              </a:rPr>
            </a:br>
            <a:r>
              <a:rPr b="1" i="0" lang="en-US" sz="7200" u="none" cap="none" strike="noStrike">
                <a:solidFill>
                  <a:schemeClr val="lt1"/>
                </a:solidFill>
                <a:latin typeface="Inter"/>
                <a:ea typeface="Inter"/>
                <a:cs typeface="Inter"/>
                <a:sym typeface="Inter"/>
              </a:rPr>
              <a:t>Including your </a:t>
            </a:r>
            <a:br>
              <a:rPr b="1" i="0" lang="en-US" sz="7200" u="none" cap="none" strike="noStrike">
                <a:solidFill>
                  <a:schemeClr val="lt1"/>
                </a:solidFill>
                <a:latin typeface="Inter"/>
                <a:ea typeface="Inter"/>
                <a:cs typeface="Inter"/>
                <a:sym typeface="Inter"/>
              </a:rPr>
            </a:br>
            <a:r>
              <a:rPr b="1" i="0" lang="en-US" sz="7200" u="none" cap="none" strike="noStrike">
                <a:solidFill>
                  <a:schemeClr val="lt1"/>
                </a:solidFill>
                <a:latin typeface="Inter"/>
                <a:ea typeface="Inter"/>
                <a:cs typeface="Inter"/>
                <a:sym typeface="Inter"/>
              </a:rPr>
              <a:t>brand elements</a:t>
            </a:r>
            <a:endParaRPr b="0" i="0" sz="1100" u="none" cap="none" strike="noStrike">
              <a:solidFill>
                <a:srgbClr val="000000"/>
              </a:solidFill>
              <a:latin typeface="Arial"/>
              <a:ea typeface="Arial"/>
              <a:cs typeface="Arial"/>
              <a:sym typeface="Arial"/>
            </a:endParaRPr>
          </a:p>
        </p:txBody>
      </p:sp>
      <p:sp>
        <p:nvSpPr>
          <p:cNvPr id="215" name="Google Shape;215;p74"/>
          <p:cNvSpPr txBox="1"/>
          <p:nvPr/>
        </p:nvSpPr>
        <p:spPr>
          <a:xfrm>
            <a:off x="529863" y="567312"/>
            <a:ext cx="8614200" cy="473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Inter"/>
                <a:ea typeface="Inter"/>
                <a:cs typeface="Inter"/>
                <a:sym typeface="Inter"/>
              </a:rPr>
              <a:t>POLKADOT DECODED SPEAKER TEMPLATE</a:t>
            </a:r>
            <a:endParaRPr b="0" i="0" sz="1100" u="none" cap="none" strike="noStrike">
              <a:solidFill>
                <a:srgbClr val="000000"/>
              </a:solidFill>
              <a:latin typeface="Arial"/>
              <a:ea typeface="Arial"/>
              <a:cs typeface="Arial"/>
              <a:sym typeface="Arial"/>
            </a:endParaRPr>
          </a:p>
        </p:txBody>
      </p:sp>
      <p:sp>
        <p:nvSpPr>
          <p:cNvPr id="216" name="Google Shape;216;p74"/>
          <p:cNvSpPr txBox="1"/>
          <p:nvPr>
            <p:ph idx="1" type="body"/>
          </p:nvPr>
        </p:nvSpPr>
        <p:spPr>
          <a:xfrm>
            <a:off x="9143410" y="1606154"/>
            <a:ext cx="8614800" cy="7164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rgbClr val="7F7F7F"/>
              </a:buClr>
              <a:buSzPts val="1800"/>
              <a:buNone/>
              <a:defRPr i="1" sz="1800">
                <a:solidFill>
                  <a:srgbClr val="7F7F7F"/>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17" name="Google Shape;217;p74"/>
          <p:cNvPicPr preferRelativeResize="0"/>
          <p:nvPr/>
        </p:nvPicPr>
        <p:blipFill rotWithShape="1">
          <a:blip r:embed="rId5">
            <a:alphaModFix/>
          </a:blip>
          <a:srcRect b="0" l="0" r="0" t="0"/>
          <a:stretch/>
        </p:blipFill>
        <p:spPr>
          <a:xfrm>
            <a:off x="6347798" y="5316469"/>
            <a:ext cx="1979501" cy="19893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TECH TIPS" showMasterSp="0">
  <p:cSld name="1_INSTRUCTIONS: BRAND ELEMENTS">
    <p:bg>
      <p:bgPr>
        <a:solidFill>
          <a:schemeClr val="dk1"/>
        </a:solidFill>
      </p:bgPr>
    </p:bg>
    <p:spTree>
      <p:nvGrpSpPr>
        <p:cNvPr id="218" name="Shape 218"/>
        <p:cNvGrpSpPr/>
        <p:nvPr/>
      </p:nvGrpSpPr>
      <p:grpSpPr>
        <a:xfrm>
          <a:off x="0" y="0"/>
          <a:ext cx="0" cy="0"/>
          <a:chOff x="0" y="0"/>
          <a:chExt cx="0" cy="0"/>
        </a:xfrm>
      </p:grpSpPr>
      <p:pic>
        <p:nvPicPr>
          <p:cNvPr id="219" name="Google Shape;219;p75"/>
          <p:cNvPicPr preferRelativeResize="0"/>
          <p:nvPr/>
        </p:nvPicPr>
        <p:blipFill rotWithShape="1">
          <a:blip r:embed="rId2">
            <a:alphaModFix/>
          </a:blip>
          <a:srcRect b="0" l="7655" r="7178" t="7817"/>
          <a:stretch/>
        </p:blipFill>
        <p:spPr>
          <a:xfrm>
            <a:off x="6210801" y="5713931"/>
            <a:ext cx="633300" cy="313200"/>
          </a:xfrm>
          <a:prstGeom prst="roundRect">
            <a:avLst>
              <a:gd fmla="val 16667" name="adj"/>
            </a:avLst>
          </a:prstGeom>
          <a:noFill/>
          <a:ln>
            <a:noFill/>
          </a:ln>
        </p:spPr>
      </p:pic>
      <p:grpSp>
        <p:nvGrpSpPr>
          <p:cNvPr id="220" name="Google Shape;220;p75"/>
          <p:cNvGrpSpPr/>
          <p:nvPr/>
        </p:nvGrpSpPr>
        <p:grpSpPr>
          <a:xfrm>
            <a:off x="6210951" y="6078624"/>
            <a:ext cx="1331174" cy="364849"/>
            <a:chOff x="7970750" y="7577075"/>
            <a:chExt cx="2301875" cy="630900"/>
          </a:xfrm>
        </p:grpSpPr>
        <p:pic>
          <p:nvPicPr>
            <p:cNvPr id="221" name="Google Shape;221;p75"/>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222" name="Google Shape;222;p75"/>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223" name="Google Shape;223;p75"/>
          <p:cNvSpPr/>
          <p:nvPr/>
        </p:nvSpPr>
        <p:spPr>
          <a:xfrm>
            <a:off x="9144003" y="5426765"/>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24" name="Google Shape;224;p75"/>
          <p:cNvSpPr txBox="1"/>
          <p:nvPr/>
        </p:nvSpPr>
        <p:spPr>
          <a:xfrm>
            <a:off x="535225" y="4677965"/>
            <a:ext cx="5115600" cy="49254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Inter Light"/>
                <a:ea typeface="Inter Light"/>
                <a:cs typeface="Inter Light"/>
                <a:sym typeface="Inter Light"/>
              </a:rPr>
              <a:t>Your template has been set up for you to be both us user-friendly as possible while still remaining sleek and stylish.</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chemeClr val="lt1"/>
              </a:buClr>
              <a:buSzPts val="1800"/>
              <a:buFont typeface="Arial"/>
              <a:buNone/>
            </a:pPr>
            <a:r>
              <a:rPr b="1" i="0" lang="en-US" sz="1800" u="none" cap="none" strike="noStrike">
                <a:solidFill>
                  <a:schemeClr val="lt1"/>
                </a:solidFill>
                <a:latin typeface="Inter"/>
                <a:ea typeface="Inter"/>
                <a:cs typeface="Inter"/>
                <a:sym typeface="Inter"/>
              </a:rPr>
              <a:t>Here are just a couple of handy tips for things you may come across when filling </a:t>
            </a:r>
            <a:br>
              <a:rPr b="1" i="0" lang="en-US" sz="1800" u="none" cap="none" strike="noStrike">
                <a:solidFill>
                  <a:schemeClr val="lt1"/>
                </a:solidFill>
                <a:latin typeface="Inter"/>
                <a:ea typeface="Inter"/>
                <a:cs typeface="Inter"/>
                <a:sym typeface="Inter"/>
              </a:rPr>
            </a:br>
            <a:r>
              <a:rPr b="1" i="0" lang="en-US" sz="1800" u="none" cap="none" strike="noStrike">
                <a:solidFill>
                  <a:schemeClr val="lt1"/>
                </a:solidFill>
                <a:latin typeface="Inter"/>
                <a:ea typeface="Inter"/>
                <a:cs typeface="Inter"/>
                <a:sym typeface="Inter"/>
              </a:rPr>
              <a:t>in your content and populating images:</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800"/>
              </a:spcBef>
              <a:spcAft>
                <a:spcPts val="0"/>
              </a:spcAft>
              <a:buClr>
                <a:schemeClr val="dk1"/>
              </a:buClr>
              <a:buSzPts val="1800"/>
              <a:buFont typeface="Arial"/>
              <a:buNone/>
            </a:pPr>
            <a:r>
              <a:t/>
            </a:r>
            <a:endParaRPr b="1" i="0" sz="1800" u="none" cap="none" strike="noStrike">
              <a:solidFill>
                <a:schemeClr val="lt1"/>
              </a:solidFill>
              <a:latin typeface="Inter"/>
              <a:ea typeface="Inter"/>
              <a:cs typeface="Inter"/>
              <a:sym typeface="Inter"/>
            </a:endParaRPr>
          </a:p>
          <a:p>
            <a:pPr indent="0" lvl="0" marL="0" marR="0" rtl="0" algn="l">
              <a:lnSpc>
                <a:spcPct val="90000"/>
              </a:lnSpc>
              <a:spcBef>
                <a:spcPts val="800"/>
              </a:spcBef>
              <a:spcAft>
                <a:spcPts val="0"/>
              </a:spcAft>
              <a:buClr>
                <a:schemeClr val="dk1"/>
              </a:buClr>
              <a:buSzPts val="1800"/>
              <a:buFont typeface="Arial"/>
              <a:buNone/>
            </a:pPr>
            <a:r>
              <a:t/>
            </a:r>
            <a:endParaRPr b="1" i="0" sz="1800" u="none" cap="none" strike="noStrike">
              <a:solidFill>
                <a:schemeClr val="lt1"/>
              </a:solidFill>
              <a:latin typeface="Inter"/>
              <a:ea typeface="Inter"/>
              <a:cs typeface="Inter"/>
              <a:sym typeface="Inter"/>
            </a:endParaRPr>
          </a:p>
        </p:txBody>
      </p:sp>
      <p:sp>
        <p:nvSpPr>
          <p:cNvPr id="225" name="Google Shape;225;p75"/>
          <p:cNvSpPr/>
          <p:nvPr/>
        </p:nvSpPr>
        <p:spPr>
          <a:xfrm>
            <a:off x="9144004" y="1606154"/>
            <a:ext cx="7186800" cy="34566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26" name="Google Shape;226;p75"/>
          <p:cNvSpPr txBox="1"/>
          <p:nvPr/>
        </p:nvSpPr>
        <p:spPr>
          <a:xfrm>
            <a:off x="548165" y="2277815"/>
            <a:ext cx="8110800" cy="14841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7200"/>
              <a:buFont typeface="Inter"/>
              <a:buNone/>
            </a:pPr>
            <a:r>
              <a:rPr b="1" i="0" lang="en-US" sz="7200" u="none" cap="none" strike="noStrike">
                <a:solidFill>
                  <a:schemeClr val="lt1"/>
                </a:solidFill>
                <a:latin typeface="Inter"/>
                <a:ea typeface="Inter"/>
                <a:cs typeface="Inter"/>
                <a:sym typeface="Inter"/>
              </a:rPr>
              <a:t>Instructions: </a:t>
            </a:r>
            <a:br>
              <a:rPr b="1" i="0" lang="en-US" sz="7200" u="none" cap="none" strike="noStrike">
                <a:solidFill>
                  <a:schemeClr val="lt1"/>
                </a:solidFill>
                <a:latin typeface="Inter"/>
                <a:ea typeface="Inter"/>
                <a:cs typeface="Inter"/>
                <a:sym typeface="Inter"/>
              </a:rPr>
            </a:br>
            <a:r>
              <a:rPr b="1" i="0" lang="en-US" sz="7200" u="none" cap="none" strike="noStrike">
                <a:solidFill>
                  <a:schemeClr val="lt1"/>
                </a:solidFill>
                <a:latin typeface="Inter"/>
                <a:ea typeface="Inter"/>
                <a:cs typeface="Inter"/>
                <a:sym typeface="Inter"/>
              </a:rPr>
              <a:t>Technical </a:t>
            </a:r>
            <a:br>
              <a:rPr b="1" i="0" lang="en-US" sz="7200" u="none" cap="none" strike="noStrike">
                <a:solidFill>
                  <a:schemeClr val="lt1"/>
                </a:solidFill>
                <a:latin typeface="Inter"/>
                <a:ea typeface="Inter"/>
                <a:cs typeface="Inter"/>
                <a:sym typeface="Inter"/>
              </a:rPr>
            </a:br>
            <a:r>
              <a:rPr b="1" i="0" lang="en-US" sz="7200" u="none" cap="none" strike="noStrike">
                <a:solidFill>
                  <a:schemeClr val="lt1"/>
                </a:solidFill>
                <a:latin typeface="Inter"/>
                <a:ea typeface="Inter"/>
                <a:cs typeface="Inter"/>
                <a:sym typeface="Inter"/>
              </a:rPr>
              <a:t>Tips!</a:t>
            </a:r>
            <a:endParaRPr b="0" i="0" sz="1100" u="none" cap="none" strike="noStrike">
              <a:solidFill>
                <a:srgbClr val="000000"/>
              </a:solidFill>
              <a:latin typeface="Arial"/>
              <a:ea typeface="Arial"/>
              <a:cs typeface="Arial"/>
              <a:sym typeface="Arial"/>
            </a:endParaRPr>
          </a:p>
        </p:txBody>
      </p:sp>
      <p:sp>
        <p:nvSpPr>
          <p:cNvPr id="227" name="Google Shape;227;p75"/>
          <p:cNvSpPr txBox="1"/>
          <p:nvPr/>
        </p:nvSpPr>
        <p:spPr>
          <a:xfrm>
            <a:off x="529863" y="567312"/>
            <a:ext cx="8614200" cy="473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Inter"/>
                <a:ea typeface="Inter"/>
                <a:cs typeface="Inter"/>
                <a:sym typeface="Inter"/>
              </a:rPr>
              <a:t>POLKADOT DECODED SPEAKER TEMPLATE</a:t>
            </a:r>
            <a:endParaRPr b="0" i="0" sz="1100" u="none" cap="none" strike="noStrike">
              <a:solidFill>
                <a:srgbClr val="000000"/>
              </a:solidFill>
              <a:latin typeface="Arial"/>
              <a:ea typeface="Arial"/>
              <a:cs typeface="Arial"/>
              <a:sym typeface="Arial"/>
            </a:endParaRPr>
          </a:p>
        </p:txBody>
      </p:sp>
      <p:sp>
        <p:nvSpPr>
          <p:cNvPr id="228" name="Google Shape;228;p75"/>
          <p:cNvSpPr/>
          <p:nvPr/>
        </p:nvSpPr>
        <p:spPr>
          <a:xfrm>
            <a:off x="9144003" y="2290308"/>
            <a:ext cx="58212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levels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229" name="Google Shape;229;p75"/>
          <p:cNvSpPr/>
          <p:nvPr/>
        </p:nvSpPr>
        <p:spPr>
          <a:xfrm>
            <a:off x="9143410" y="5771083"/>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230" name="Google Shape;230;p75"/>
          <p:cNvPicPr preferRelativeResize="0"/>
          <p:nvPr/>
        </p:nvPicPr>
        <p:blipFill rotWithShape="1">
          <a:blip r:embed="rId4">
            <a:alphaModFix/>
          </a:blip>
          <a:srcRect b="0" l="0" r="0" t="0"/>
          <a:stretch/>
        </p:blipFill>
        <p:spPr>
          <a:xfrm rot="10800000">
            <a:off x="8169591" y="2277951"/>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231" name="Google Shape;231;p75"/>
          <p:cNvPicPr preferRelativeResize="0"/>
          <p:nvPr/>
        </p:nvPicPr>
        <p:blipFill rotWithShape="1">
          <a:blip r:embed="rId5">
            <a:alphaModFix/>
          </a:blip>
          <a:srcRect b="0" l="0" r="0" t="0"/>
          <a:stretch/>
        </p:blipFill>
        <p:spPr>
          <a:xfrm>
            <a:off x="9502467" y="3090667"/>
            <a:ext cx="271493" cy="406374"/>
          </a:xfrm>
          <a:prstGeom prst="rect">
            <a:avLst/>
          </a:prstGeom>
          <a:noFill/>
          <a:ln>
            <a:noFill/>
          </a:ln>
        </p:spPr>
      </p:pic>
      <p:pic>
        <p:nvPicPr>
          <p:cNvPr id="232" name="Google Shape;232;p75"/>
          <p:cNvPicPr preferRelativeResize="0"/>
          <p:nvPr/>
        </p:nvPicPr>
        <p:blipFill rotWithShape="1">
          <a:blip r:embed="rId6">
            <a:alphaModFix/>
          </a:blip>
          <a:srcRect b="0" l="9910" r="1913" t="0"/>
          <a:stretch/>
        </p:blipFill>
        <p:spPr>
          <a:xfrm>
            <a:off x="7428300" y="608923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233" name="Google Shape;233;p75"/>
          <p:cNvPicPr preferRelativeResize="0"/>
          <p:nvPr/>
        </p:nvPicPr>
        <p:blipFill rotWithShape="1">
          <a:blip r:embed="rId5">
            <a:alphaModFix/>
          </a:blip>
          <a:srcRect b="0" l="0" r="0" t="0"/>
          <a:stretch/>
        </p:blipFill>
        <p:spPr>
          <a:xfrm>
            <a:off x="9502472" y="7422001"/>
            <a:ext cx="271493" cy="4063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ICONS">
  <p:cSld name="INSTRUCTIONS: ICONS">
    <p:bg>
      <p:bgPr>
        <a:solidFill>
          <a:schemeClr val="dk1"/>
        </a:solidFill>
      </p:bgPr>
    </p:bg>
    <p:spTree>
      <p:nvGrpSpPr>
        <p:cNvPr id="234" name="Shape 234"/>
        <p:cNvGrpSpPr/>
        <p:nvPr/>
      </p:nvGrpSpPr>
      <p:grpSpPr>
        <a:xfrm>
          <a:off x="0" y="0"/>
          <a:ext cx="0" cy="0"/>
          <a:chOff x="0" y="0"/>
          <a:chExt cx="0" cy="0"/>
        </a:xfrm>
      </p:grpSpPr>
      <p:sp>
        <p:nvSpPr>
          <p:cNvPr id="235" name="Google Shape;235;p76"/>
          <p:cNvSpPr/>
          <p:nvPr/>
        </p:nvSpPr>
        <p:spPr>
          <a:xfrm>
            <a:off x="9046009" y="6145268"/>
            <a:ext cx="4804500" cy="2954400"/>
          </a:xfrm>
          <a:prstGeom prst="roundRect">
            <a:avLst>
              <a:gd fmla="val 7505" name="adj"/>
            </a:avLst>
          </a:prstGeom>
          <a:gradFill>
            <a:gsLst>
              <a:gs pos="0">
                <a:schemeClr val="lt1"/>
              </a:gs>
              <a:gs pos="1000">
                <a:schemeClr val="lt1"/>
              </a:gs>
              <a:gs pos="100000">
                <a:srgbClr val="F2F2F2"/>
              </a:gs>
            </a:gsLst>
            <a:lin ang="18900000" scaled="0"/>
          </a:gradFill>
          <a:ln>
            <a:noFill/>
          </a:ln>
          <a:effectLst>
            <a:outerShdw blurRad="1270000" sx="101337" rotWithShape="0" algn="ctr" sy="101337">
              <a:schemeClr val="dk1">
                <a:alpha val="16470"/>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pic>
        <p:nvPicPr>
          <p:cNvPr descr="Graphical user interface, website&#10;&#10;Description automatically generated" id="236" name="Google Shape;236;p76"/>
          <p:cNvPicPr preferRelativeResize="0"/>
          <p:nvPr/>
        </p:nvPicPr>
        <p:blipFill rotWithShape="1">
          <a:blip r:embed="rId2">
            <a:alphaModFix/>
          </a:blip>
          <a:srcRect b="0" l="0" r="0" t="0"/>
          <a:stretch/>
        </p:blipFill>
        <p:spPr>
          <a:xfrm>
            <a:off x="9226655" y="6287704"/>
            <a:ext cx="4442993" cy="2685453"/>
          </a:xfrm>
          <a:prstGeom prst="rect">
            <a:avLst/>
          </a:prstGeom>
          <a:noFill/>
          <a:ln>
            <a:noFill/>
          </a:ln>
        </p:spPr>
      </p:pic>
      <p:sp>
        <p:nvSpPr>
          <p:cNvPr id="237" name="Google Shape;237;p76"/>
          <p:cNvSpPr/>
          <p:nvPr/>
        </p:nvSpPr>
        <p:spPr>
          <a:xfrm>
            <a:off x="12953569" y="3646699"/>
            <a:ext cx="4804500" cy="2954400"/>
          </a:xfrm>
          <a:prstGeom prst="roundRect">
            <a:avLst>
              <a:gd fmla="val 7505" name="adj"/>
            </a:avLst>
          </a:prstGeom>
          <a:gradFill>
            <a:gsLst>
              <a:gs pos="0">
                <a:schemeClr val="lt1"/>
              </a:gs>
              <a:gs pos="1000">
                <a:schemeClr val="lt1"/>
              </a:gs>
              <a:gs pos="100000">
                <a:srgbClr val="F2F2F2"/>
              </a:gs>
            </a:gsLst>
            <a:lin ang="18900000" scaled="0"/>
          </a:gradFill>
          <a:ln>
            <a:noFill/>
          </a:ln>
          <a:effectLst>
            <a:outerShdw blurRad="1270000" sx="101337" rotWithShape="0" algn="ctr" sy="101337">
              <a:schemeClr val="dk1">
                <a:alpha val="16470"/>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pic>
        <p:nvPicPr>
          <p:cNvPr descr="Graphical user interface, application, Teams&#10;&#10;Description automatically generated" id="238" name="Google Shape;238;p76"/>
          <p:cNvPicPr preferRelativeResize="0"/>
          <p:nvPr/>
        </p:nvPicPr>
        <p:blipFill rotWithShape="1">
          <a:blip r:embed="rId3">
            <a:alphaModFix/>
          </a:blip>
          <a:srcRect b="0" l="0" r="0" t="0"/>
          <a:stretch/>
        </p:blipFill>
        <p:spPr>
          <a:xfrm>
            <a:off x="13080913" y="3751683"/>
            <a:ext cx="4560234" cy="2744448"/>
          </a:xfrm>
          <a:prstGeom prst="rect">
            <a:avLst/>
          </a:prstGeom>
          <a:noFill/>
          <a:ln>
            <a:noFill/>
          </a:ln>
        </p:spPr>
      </p:pic>
      <p:sp>
        <p:nvSpPr>
          <p:cNvPr id="239" name="Google Shape;239;p76"/>
          <p:cNvSpPr/>
          <p:nvPr/>
        </p:nvSpPr>
        <p:spPr>
          <a:xfrm>
            <a:off x="9046009" y="1366678"/>
            <a:ext cx="4804500" cy="2954400"/>
          </a:xfrm>
          <a:prstGeom prst="roundRect">
            <a:avLst>
              <a:gd fmla="val 7505" name="adj"/>
            </a:avLst>
          </a:prstGeom>
          <a:gradFill>
            <a:gsLst>
              <a:gs pos="0">
                <a:schemeClr val="lt1"/>
              </a:gs>
              <a:gs pos="1000">
                <a:schemeClr val="lt1"/>
              </a:gs>
              <a:gs pos="100000">
                <a:srgbClr val="F2F2F2"/>
              </a:gs>
            </a:gsLst>
            <a:lin ang="18900000" scaled="0"/>
          </a:gradFill>
          <a:ln>
            <a:noFill/>
          </a:ln>
          <a:effectLst>
            <a:outerShdw blurRad="1270000" sx="101337" rotWithShape="0" algn="ctr" sy="101337">
              <a:schemeClr val="dk1">
                <a:alpha val="16470"/>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pic>
        <p:nvPicPr>
          <p:cNvPr descr="Graphical user interface, application&#10;&#10;Description automatically generated" id="240" name="Google Shape;240;p76"/>
          <p:cNvPicPr preferRelativeResize="0"/>
          <p:nvPr/>
        </p:nvPicPr>
        <p:blipFill rotWithShape="1">
          <a:blip r:embed="rId4">
            <a:alphaModFix/>
          </a:blip>
          <a:srcRect b="0" l="0" r="0" t="0"/>
          <a:stretch/>
        </p:blipFill>
        <p:spPr>
          <a:xfrm>
            <a:off x="9157250" y="1461602"/>
            <a:ext cx="4581794" cy="2764569"/>
          </a:xfrm>
          <a:prstGeom prst="rect">
            <a:avLst/>
          </a:prstGeom>
          <a:noFill/>
          <a:ln>
            <a:noFill/>
          </a:ln>
        </p:spPr>
      </p:pic>
      <p:sp>
        <p:nvSpPr>
          <p:cNvPr id="241" name="Google Shape;241;p76"/>
          <p:cNvSpPr/>
          <p:nvPr/>
        </p:nvSpPr>
        <p:spPr>
          <a:xfrm>
            <a:off x="5312636" y="4679381"/>
            <a:ext cx="2962500" cy="2526300"/>
          </a:xfrm>
          <a:prstGeom prst="roundRect">
            <a:avLst>
              <a:gd fmla="val 11439" name="adj"/>
            </a:avLst>
          </a:prstGeom>
          <a:solidFill>
            <a:schemeClr val="lt2"/>
          </a:solidFill>
          <a:ln>
            <a:noFill/>
          </a:ln>
        </p:spPr>
        <p:txBody>
          <a:bodyPr anchorCtr="0" anchor="ctr" bIns="324025" lIns="270000" spcFirstLastPara="1" rIns="270000" wrap="square" tIns="243000">
            <a:noAutofit/>
          </a:bodyPr>
          <a:lstStyle/>
          <a:p>
            <a:pPr indent="0" lvl="0" marL="27940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Inter"/>
                <a:ea typeface="Inter"/>
                <a:cs typeface="Inter"/>
                <a:sym typeface="Inter"/>
              </a:rPr>
              <a:t>Great! </a:t>
            </a:r>
            <a:br>
              <a:rPr b="0" i="0" lang="en-US" sz="1500" u="none" cap="none" strike="noStrike">
                <a:solidFill>
                  <a:schemeClr val="dk1"/>
                </a:solidFill>
                <a:latin typeface="Inter"/>
                <a:ea typeface="Inter"/>
                <a:cs typeface="Inter"/>
                <a:sym typeface="Inter"/>
              </a:rPr>
            </a:br>
            <a:r>
              <a:rPr b="0" i="0" lang="en-US" sz="1500" u="none" cap="none" strike="noStrike">
                <a:solidFill>
                  <a:schemeClr val="dk1"/>
                </a:solidFill>
                <a:latin typeface="Inter"/>
                <a:ea typeface="Inter"/>
                <a:cs typeface="Inter"/>
                <a:sym typeface="Inter"/>
              </a:rPr>
              <a:t>Please provide </a:t>
            </a:r>
            <a:br>
              <a:rPr b="0" i="0" lang="en-US" sz="1500" u="none" cap="none" strike="noStrike">
                <a:solidFill>
                  <a:schemeClr val="dk1"/>
                </a:solidFill>
                <a:latin typeface="Inter"/>
                <a:ea typeface="Inter"/>
                <a:cs typeface="Inter"/>
                <a:sym typeface="Inter"/>
              </a:rPr>
            </a:br>
            <a:r>
              <a:rPr b="0" i="0" lang="en-US" sz="1500" u="none" cap="none" strike="noStrike">
                <a:solidFill>
                  <a:schemeClr val="dk1"/>
                </a:solidFill>
                <a:latin typeface="Inter"/>
                <a:ea typeface="Inter"/>
                <a:cs typeface="Inter"/>
                <a:sym typeface="Inter"/>
              </a:rPr>
              <a:t>us links or assets </a:t>
            </a:r>
            <a:br>
              <a:rPr b="0" i="0" lang="en-US" sz="1500" u="none" cap="none" strike="noStrike">
                <a:solidFill>
                  <a:schemeClr val="dk1"/>
                </a:solidFill>
                <a:latin typeface="Inter"/>
                <a:ea typeface="Inter"/>
                <a:cs typeface="Inter"/>
                <a:sym typeface="Inter"/>
              </a:rPr>
            </a:br>
            <a:r>
              <a:rPr b="0" i="0" lang="en-US" sz="1500" u="none" cap="none" strike="noStrike">
                <a:solidFill>
                  <a:schemeClr val="dk1"/>
                </a:solidFill>
                <a:latin typeface="Inter"/>
                <a:ea typeface="Inter"/>
                <a:cs typeface="Inter"/>
                <a:sym typeface="Inter"/>
              </a:rPr>
              <a:t>when handing over your content to your slide designers.</a:t>
            </a:r>
            <a:endParaRPr b="0" i="0" sz="1800" u="none" cap="none" strike="noStrike">
              <a:solidFill>
                <a:schemeClr val="dk1"/>
              </a:solidFill>
              <a:latin typeface="Inter"/>
              <a:ea typeface="Inter"/>
              <a:cs typeface="Inter"/>
              <a:sym typeface="Inter"/>
            </a:endParaRPr>
          </a:p>
        </p:txBody>
      </p:sp>
      <p:sp>
        <p:nvSpPr>
          <p:cNvPr id="242" name="Google Shape;242;p76"/>
          <p:cNvSpPr txBox="1"/>
          <p:nvPr/>
        </p:nvSpPr>
        <p:spPr>
          <a:xfrm>
            <a:off x="9014389" y="4402385"/>
            <a:ext cx="4836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Inter ExtraLight"/>
                <a:ea typeface="Inter ExtraLight"/>
                <a:cs typeface="Inter ExtraLight"/>
                <a:sym typeface="Inter ExtraLight"/>
              </a:rPr>
              <a:t>The noun project</a:t>
            </a:r>
            <a:endParaRPr b="0" i="0" sz="1100" u="none" cap="none" strike="noStrike">
              <a:solidFill>
                <a:srgbClr val="000000"/>
              </a:solidFill>
              <a:latin typeface="Arial"/>
              <a:ea typeface="Arial"/>
              <a:cs typeface="Arial"/>
              <a:sym typeface="Arial"/>
            </a:endParaRPr>
          </a:p>
        </p:txBody>
      </p:sp>
      <p:sp>
        <p:nvSpPr>
          <p:cNvPr id="243" name="Google Shape;243;p76"/>
          <p:cNvSpPr txBox="1"/>
          <p:nvPr/>
        </p:nvSpPr>
        <p:spPr>
          <a:xfrm>
            <a:off x="9014389" y="9149203"/>
            <a:ext cx="4836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Inter ExtraLight"/>
                <a:ea typeface="Inter ExtraLight"/>
                <a:cs typeface="Inter ExtraLight"/>
                <a:sym typeface="Inter ExtraLight"/>
              </a:rPr>
              <a:t>Icons8</a:t>
            </a:r>
            <a:endParaRPr b="0" i="0" sz="1100" u="none" cap="none" strike="noStrike">
              <a:solidFill>
                <a:srgbClr val="000000"/>
              </a:solidFill>
              <a:latin typeface="Arial"/>
              <a:ea typeface="Arial"/>
              <a:cs typeface="Arial"/>
              <a:sym typeface="Arial"/>
            </a:endParaRPr>
          </a:p>
        </p:txBody>
      </p:sp>
      <p:sp>
        <p:nvSpPr>
          <p:cNvPr id="244" name="Google Shape;244;p76"/>
          <p:cNvSpPr txBox="1"/>
          <p:nvPr/>
        </p:nvSpPr>
        <p:spPr>
          <a:xfrm>
            <a:off x="529863" y="567312"/>
            <a:ext cx="8614200" cy="473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Inter"/>
                <a:ea typeface="Inter"/>
                <a:cs typeface="Inter"/>
                <a:sym typeface="Inter"/>
              </a:rPr>
              <a:t>POLKADOT DECODED SPEAKER TEMPLATE</a:t>
            </a:r>
            <a:endParaRPr b="0" i="0" sz="1100" u="none" cap="none" strike="noStrike">
              <a:solidFill>
                <a:srgbClr val="000000"/>
              </a:solidFill>
              <a:latin typeface="Arial"/>
              <a:ea typeface="Arial"/>
              <a:cs typeface="Arial"/>
              <a:sym typeface="Arial"/>
            </a:endParaRPr>
          </a:p>
        </p:txBody>
      </p:sp>
      <p:sp>
        <p:nvSpPr>
          <p:cNvPr id="245" name="Google Shape;245;p76"/>
          <p:cNvSpPr txBox="1"/>
          <p:nvPr/>
        </p:nvSpPr>
        <p:spPr>
          <a:xfrm>
            <a:off x="548165" y="1836550"/>
            <a:ext cx="14298900" cy="14841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7200"/>
              <a:buFont typeface="Inter"/>
              <a:buNone/>
            </a:pPr>
            <a:r>
              <a:rPr b="1" i="0" lang="en-US" sz="7200" u="none" cap="none" strike="noStrike">
                <a:solidFill>
                  <a:schemeClr val="lt1"/>
                </a:solidFill>
                <a:latin typeface="Inter"/>
                <a:ea typeface="Inter"/>
                <a:cs typeface="Inter"/>
                <a:sym typeface="Inter"/>
              </a:rPr>
              <a:t>Instructions: </a:t>
            </a:r>
            <a:br>
              <a:rPr b="1" i="0" lang="en-US" sz="7200" u="none" cap="none" strike="noStrike">
                <a:solidFill>
                  <a:schemeClr val="lt1"/>
                </a:solidFill>
                <a:latin typeface="Inter"/>
                <a:ea typeface="Inter"/>
                <a:cs typeface="Inter"/>
                <a:sym typeface="Inter"/>
              </a:rPr>
            </a:br>
            <a:r>
              <a:rPr b="1" i="0" lang="en-US" sz="7200" u="none" cap="none" strike="noStrike">
                <a:solidFill>
                  <a:schemeClr val="lt1"/>
                </a:solidFill>
                <a:latin typeface="Inter"/>
                <a:ea typeface="Inter"/>
                <a:cs typeface="Inter"/>
                <a:sym typeface="Inter"/>
              </a:rPr>
              <a:t>Sourcing icons</a:t>
            </a:r>
            <a:endParaRPr b="0" i="0" sz="1100" u="none" cap="none" strike="noStrike">
              <a:solidFill>
                <a:srgbClr val="000000"/>
              </a:solidFill>
              <a:latin typeface="Arial"/>
              <a:ea typeface="Arial"/>
              <a:cs typeface="Arial"/>
              <a:sym typeface="Arial"/>
            </a:endParaRPr>
          </a:p>
        </p:txBody>
      </p:sp>
      <p:sp>
        <p:nvSpPr>
          <p:cNvPr id="246" name="Google Shape;246;p76"/>
          <p:cNvSpPr txBox="1"/>
          <p:nvPr/>
        </p:nvSpPr>
        <p:spPr>
          <a:xfrm>
            <a:off x="553326" y="4679383"/>
            <a:ext cx="3511200" cy="50514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Inter Light"/>
                <a:ea typeface="Inter Light"/>
                <a:cs typeface="Inter Light"/>
                <a:sym typeface="Inter Light"/>
              </a:rPr>
              <a:t>If you have a good idea of the type of icons you want to tell your story, feel free to source them in a consistent style </a:t>
            </a:r>
            <a:br>
              <a:rPr b="0" i="0" lang="en-US" sz="1800" u="none" cap="none" strike="noStrike">
                <a:solidFill>
                  <a:schemeClr val="lt1"/>
                </a:solidFill>
                <a:latin typeface="Inter Light"/>
                <a:ea typeface="Inter Light"/>
                <a:cs typeface="Inter Light"/>
                <a:sym typeface="Inter Light"/>
              </a:rPr>
            </a:br>
            <a:r>
              <a:rPr b="0" i="0" lang="en-US" sz="1800" u="none" cap="none" strike="noStrike">
                <a:solidFill>
                  <a:schemeClr val="lt1"/>
                </a:solidFill>
                <a:latin typeface="Inter Light"/>
                <a:ea typeface="Inter Light"/>
                <a:cs typeface="Inter Light"/>
                <a:sym typeface="Inter Light"/>
              </a:rPr>
              <a:t>from an icon library like </a:t>
            </a:r>
            <a:br>
              <a:rPr b="0" i="0" lang="en-US" sz="1800" u="none" cap="none" strike="noStrike">
                <a:solidFill>
                  <a:schemeClr val="lt1"/>
                </a:solidFill>
                <a:latin typeface="Inter Light"/>
                <a:ea typeface="Inter Light"/>
                <a:cs typeface="Inter Light"/>
                <a:sym typeface="Inter Light"/>
              </a:rPr>
            </a:br>
            <a:r>
              <a:rPr b="0" i="0" lang="en-US" sz="1800" u="none" cap="none" strike="noStrike">
                <a:solidFill>
                  <a:schemeClr val="lt1"/>
                </a:solidFill>
                <a:latin typeface="Inter Light"/>
                <a:ea typeface="Inter Light"/>
                <a:cs typeface="Inter Light"/>
                <a:sym typeface="Inter Light"/>
              </a:rPr>
              <a:t>the following sites:</a:t>
            </a:r>
            <a:endParaRPr b="0" i="0" sz="1100" u="none" cap="none" strike="noStrike">
              <a:solidFill>
                <a:srgbClr val="000000"/>
              </a:solidFill>
              <a:latin typeface="Arial"/>
              <a:ea typeface="Arial"/>
              <a:cs typeface="Arial"/>
              <a:sym typeface="Arial"/>
            </a:endParaRPr>
          </a:p>
          <a:p>
            <a:pPr indent="-254000" lvl="0" marL="254000" marR="0" rtl="0" algn="l">
              <a:lnSpc>
                <a:spcPct val="90000"/>
              </a:lnSpc>
              <a:spcBef>
                <a:spcPts val="800"/>
              </a:spcBef>
              <a:spcAft>
                <a:spcPts val="0"/>
              </a:spcAft>
              <a:buClr>
                <a:srgbClr val="FFFF00"/>
              </a:buClr>
              <a:buSzPts val="1800"/>
              <a:buFont typeface="Arial"/>
              <a:buChar char="•"/>
            </a:pPr>
            <a:r>
              <a:rPr b="1" i="0" lang="en-US" sz="1800" u="sng" cap="none" strike="noStrike">
                <a:solidFill>
                  <a:srgbClr val="FFFF00"/>
                </a:solidFill>
                <a:latin typeface="Inter"/>
                <a:ea typeface="Inter"/>
                <a:cs typeface="Inter"/>
                <a:sym typeface="Inter"/>
                <a:hlinkClick r:id="rId5">
                  <a:extLst>
                    <a:ext uri="{A12FA001-AC4F-418D-AE19-62706E023703}">
                      <ahyp:hlinkClr val="tx"/>
                    </a:ext>
                  </a:extLst>
                </a:hlinkClick>
              </a:rPr>
              <a:t>The noun project</a:t>
            </a:r>
            <a:endParaRPr b="1" i="0" sz="1800" u="none" cap="none" strike="noStrike">
              <a:solidFill>
                <a:srgbClr val="FFFF00"/>
              </a:solidFill>
              <a:latin typeface="Inter"/>
              <a:ea typeface="Inter"/>
              <a:cs typeface="Inter"/>
              <a:sym typeface="Inter"/>
            </a:endParaRPr>
          </a:p>
          <a:p>
            <a:pPr indent="-254000" lvl="0" marL="254000" marR="0" rtl="0" algn="l">
              <a:lnSpc>
                <a:spcPct val="90000"/>
              </a:lnSpc>
              <a:spcBef>
                <a:spcPts val="800"/>
              </a:spcBef>
              <a:spcAft>
                <a:spcPts val="0"/>
              </a:spcAft>
              <a:buClr>
                <a:srgbClr val="FFFF00"/>
              </a:buClr>
              <a:buSzPts val="1800"/>
              <a:buFont typeface="Arial"/>
              <a:buChar char="•"/>
            </a:pPr>
            <a:r>
              <a:rPr b="1" i="0" lang="en-US" sz="1800" u="sng" cap="none" strike="noStrike">
                <a:solidFill>
                  <a:srgbClr val="FFFF00"/>
                </a:solidFill>
                <a:latin typeface="Inter"/>
                <a:ea typeface="Inter"/>
                <a:cs typeface="Inter"/>
                <a:sym typeface="Inter"/>
                <a:hlinkClick r:id="rId6">
                  <a:extLst>
                    <a:ext uri="{A12FA001-AC4F-418D-AE19-62706E023703}">
                      <ahyp:hlinkClr val="tx"/>
                    </a:ext>
                  </a:extLst>
                </a:hlinkClick>
              </a:rPr>
              <a:t>Flaticon</a:t>
            </a:r>
            <a:endParaRPr b="1" i="0" sz="1800" u="none" cap="none" strike="noStrike">
              <a:solidFill>
                <a:srgbClr val="FFFF00"/>
              </a:solidFill>
              <a:latin typeface="Inter"/>
              <a:ea typeface="Inter"/>
              <a:cs typeface="Inter"/>
              <a:sym typeface="Inter"/>
            </a:endParaRPr>
          </a:p>
          <a:p>
            <a:pPr indent="-254000" lvl="0" marL="254000" marR="0" rtl="0" algn="l">
              <a:lnSpc>
                <a:spcPct val="90000"/>
              </a:lnSpc>
              <a:spcBef>
                <a:spcPts val="800"/>
              </a:spcBef>
              <a:spcAft>
                <a:spcPts val="0"/>
              </a:spcAft>
              <a:buClr>
                <a:srgbClr val="FFFF00"/>
              </a:buClr>
              <a:buSzPts val="1800"/>
              <a:buFont typeface="Arial"/>
              <a:buChar char="•"/>
            </a:pPr>
            <a:r>
              <a:rPr b="1" i="0" lang="en-US" sz="1800" u="sng" cap="none" strike="noStrike">
                <a:solidFill>
                  <a:srgbClr val="FFFF00"/>
                </a:solidFill>
                <a:latin typeface="Inter"/>
                <a:ea typeface="Inter"/>
                <a:cs typeface="Inter"/>
                <a:sym typeface="Inter"/>
                <a:hlinkClick r:id="rId7">
                  <a:extLst>
                    <a:ext uri="{A12FA001-AC4F-418D-AE19-62706E023703}">
                      <ahyp:hlinkClr val="tx"/>
                    </a:ext>
                  </a:extLst>
                </a:hlinkClick>
              </a:rPr>
              <a:t>Icons8</a:t>
            </a:r>
            <a:endParaRPr b="1" i="0" sz="1800" u="none" cap="none" strike="noStrike">
              <a:solidFill>
                <a:srgbClr val="FFFF00"/>
              </a:solidFill>
              <a:latin typeface="Inter"/>
              <a:ea typeface="Inter"/>
              <a:cs typeface="Inter"/>
              <a:sym typeface="Inter"/>
            </a:endParaRPr>
          </a:p>
        </p:txBody>
      </p:sp>
      <p:sp>
        <p:nvSpPr>
          <p:cNvPr id="247" name="Google Shape;247;p76"/>
          <p:cNvSpPr txBox="1"/>
          <p:nvPr/>
        </p:nvSpPr>
        <p:spPr>
          <a:xfrm>
            <a:off x="14001545" y="6678970"/>
            <a:ext cx="48363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Inter ExtraLight"/>
                <a:ea typeface="Inter ExtraLight"/>
                <a:cs typeface="Inter ExtraLight"/>
                <a:sym typeface="Inter ExtraLight"/>
              </a:rPr>
              <a:t>Flaticon</a:t>
            </a:r>
            <a:endParaRPr b="0" i="0" sz="1100" u="none" cap="none" strike="noStrike">
              <a:solidFill>
                <a:srgbClr val="000000"/>
              </a:solidFill>
              <a:latin typeface="Arial"/>
              <a:ea typeface="Arial"/>
              <a:cs typeface="Arial"/>
              <a:sym typeface="Arial"/>
            </a:endParaRPr>
          </a:p>
        </p:txBody>
      </p:sp>
      <p:pic>
        <p:nvPicPr>
          <p:cNvPr id="248" name="Google Shape;248;p76"/>
          <p:cNvPicPr preferRelativeResize="0"/>
          <p:nvPr/>
        </p:nvPicPr>
        <p:blipFill rotWithShape="1">
          <a:blip r:embed="rId8">
            <a:alphaModFix/>
          </a:blip>
          <a:srcRect b="0" l="0" r="0" t="0"/>
          <a:stretch/>
        </p:blipFill>
        <p:spPr>
          <a:xfrm>
            <a:off x="3951562" y="4321085"/>
            <a:ext cx="2073075" cy="20730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S: ANYTHING ELSE">
  <p:cSld name="INSTRUCTIONS: ANYTHING ELSE">
    <p:bg>
      <p:bgPr>
        <a:solidFill>
          <a:schemeClr val="dk1"/>
        </a:solidFill>
      </p:bgPr>
    </p:bg>
    <p:spTree>
      <p:nvGrpSpPr>
        <p:cNvPr id="249" name="Shape 249"/>
        <p:cNvGrpSpPr/>
        <p:nvPr/>
      </p:nvGrpSpPr>
      <p:grpSpPr>
        <a:xfrm>
          <a:off x="0" y="0"/>
          <a:ext cx="0" cy="0"/>
          <a:chOff x="0" y="0"/>
          <a:chExt cx="0" cy="0"/>
        </a:xfrm>
      </p:grpSpPr>
      <p:sp>
        <p:nvSpPr>
          <p:cNvPr id="250" name="Google Shape;250;p77"/>
          <p:cNvSpPr/>
          <p:nvPr/>
        </p:nvSpPr>
        <p:spPr>
          <a:xfrm>
            <a:off x="5303169" y="-17145"/>
            <a:ext cx="13001133" cy="9355931"/>
          </a:xfrm>
          <a:custGeom>
            <a:rect b="b" l="l" r="r" t="t"/>
            <a:pathLst>
              <a:path extrusionOk="0" h="12474575" w="17334844">
                <a:moveTo>
                  <a:pt x="0" y="13447"/>
                </a:moveTo>
                <a:lnTo>
                  <a:pt x="17334844" y="0"/>
                </a:lnTo>
                <a:lnTo>
                  <a:pt x="17334844" y="12474575"/>
                </a:lnTo>
                <a:lnTo>
                  <a:pt x="1032220" y="12474575"/>
                </a:lnTo>
                <a:cubicBezTo>
                  <a:pt x="478209" y="12474575"/>
                  <a:pt x="29094" y="12025460"/>
                  <a:pt x="29094" y="11471448"/>
                </a:cubicBezTo>
                <a:lnTo>
                  <a:pt x="0" y="13447"/>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51" name="Google Shape;251;p77"/>
          <p:cNvSpPr/>
          <p:nvPr/>
        </p:nvSpPr>
        <p:spPr>
          <a:xfrm>
            <a:off x="547690" y="4664363"/>
            <a:ext cx="3511200" cy="3670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Inter"/>
                <a:ea typeface="Inter"/>
                <a:cs typeface="Inter"/>
                <a:sym typeface="Inter"/>
              </a:rPr>
              <a:t>Let us know if there’s anything else you’d like to share with us.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Inter"/>
                <a:ea typeface="Inter"/>
                <a:cs typeface="Inter"/>
                <a:sym typeface="Inter"/>
              </a:rPr>
              <a:t>This could be examples of past designs, colors to refer to, types of design you like.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Inter"/>
                <a:ea typeface="Inter"/>
                <a:cs typeface="Inter"/>
                <a:sym typeface="Inter"/>
              </a:rPr>
              <a:t>Anything that will help us achieve the style you’re after.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lt1"/>
                </a:solidFill>
                <a:latin typeface="Inter"/>
                <a:ea typeface="Inter"/>
                <a:cs typeface="Inter"/>
                <a:sym typeface="Inter"/>
              </a:rPr>
            </a:br>
            <a:r>
              <a:rPr b="0" i="0" lang="en-US" sz="1800" u="none" cap="none" strike="noStrike">
                <a:solidFill>
                  <a:schemeClr val="lt1"/>
                </a:solidFill>
                <a:latin typeface="Inter"/>
                <a:ea typeface="Inter"/>
                <a:cs typeface="Inter"/>
                <a:sym typeface="Inter"/>
              </a:rPr>
              <a:t>You can even leave bright notes on your slides with instructions for your slide designer. Here’s one ready </a:t>
            </a:r>
            <a:br>
              <a:rPr b="0" i="0" lang="en-US" sz="1800" u="none" cap="none" strike="noStrike">
                <a:solidFill>
                  <a:schemeClr val="lt1"/>
                </a:solidFill>
                <a:latin typeface="Inter"/>
                <a:ea typeface="Inter"/>
                <a:cs typeface="Inter"/>
                <a:sym typeface="Inter"/>
              </a:rPr>
            </a:br>
            <a:r>
              <a:rPr b="0" i="0" lang="en-US" sz="1800" u="none" cap="none" strike="noStrike">
                <a:solidFill>
                  <a:schemeClr val="lt1"/>
                </a:solidFill>
                <a:latin typeface="Inter"/>
                <a:ea typeface="Inter"/>
                <a:cs typeface="Inter"/>
                <a:sym typeface="Inter"/>
              </a:rPr>
              <a:t>for you to copy/paste…</a:t>
            </a:r>
            <a:endParaRPr b="0" i="0" sz="1100" u="none" cap="none" strike="noStrike">
              <a:solidFill>
                <a:srgbClr val="000000"/>
              </a:solidFill>
              <a:latin typeface="Arial"/>
              <a:ea typeface="Arial"/>
              <a:cs typeface="Arial"/>
              <a:sym typeface="Arial"/>
            </a:endParaRPr>
          </a:p>
        </p:txBody>
      </p:sp>
      <p:sp>
        <p:nvSpPr>
          <p:cNvPr id="252" name="Google Shape;252;p77"/>
          <p:cNvSpPr txBox="1"/>
          <p:nvPr/>
        </p:nvSpPr>
        <p:spPr>
          <a:xfrm>
            <a:off x="529863" y="567312"/>
            <a:ext cx="8614200" cy="4731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Inter"/>
                <a:ea typeface="Inter"/>
                <a:cs typeface="Inter"/>
                <a:sym typeface="Inter"/>
              </a:rPr>
              <a:t>POLKADOT DECODED SPEAKER TEMPLATE</a:t>
            </a:r>
            <a:endParaRPr b="0" i="0" sz="1100" u="none" cap="none" strike="noStrike">
              <a:solidFill>
                <a:srgbClr val="000000"/>
              </a:solidFill>
              <a:latin typeface="Arial"/>
              <a:ea typeface="Arial"/>
              <a:cs typeface="Arial"/>
              <a:sym typeface="Arial"/>
            </a:endParaRPr>
          </a:p>
        </p:txBody>
      </p:sp>
      <p:sp>
        <p:nvSpPr>
          <p:cNvPr id="253" name="Google Shape;253;p77"/>
          <p:cNvSpPr txBox="1"/>
          <p:nvPr/>
        </p:nvSpPr>
        <p:spPr>
          <a:xfrm>
            <a:off x="548165" y="1836550"/>
            <a:ext cx="14298900" cy="1484100"/>
          </a:xfrm>
          <a:prstGeom prst="rect">
            <a:avLst/>
          </a:prstGeom>
          <a:noFill/>
          <a:ln>
            <a:noFill/>
          </a:ln>
        </p:spPr>
        <p:txBody>
          <a:bodyPr anchorCtr="0" anchor="ctr" bIns="34275" lIns="68575" spcFirstLastPara="1" rIns="68575" wrap="square" tIns="34275">
            <a:noAutofit/>
          </a:bodyPr>
          <a:lstStyle/>
          <a:p>
            <a:pPr indent="0" lvl="0" marL="0" marR="0" rtl="0" algn="l">
              <a:lnSpc>
                <a:spcPct val="80000"/>
              </a:lnSpc>
              <a:spcBef>
                <a:spcPts val="0"/>
              </a:spcBef>
              <a:spcAft>
                <a:spcPts val="0"/>
              </a:spcAft>
              <a:buClr>
                <a:schemeClr val="lt1"/>
              </a:buClr>
              <a:buSzPts val="7200"/>
              <a:buFont typeface="Inter"/>
              <a:buNone/>
            </a:pPr>
            <a:r>
              <a:rPr b="1" i="0" lang="en-US" sz="7200" u="none" cap="none" strike="noStrike">
                <a:solidFill>
                  <a:schemeClr val="lt1"/>
                </a:solidFill>
                <a:latin typeface="Inter"/>
                <a:ea typeface="Inter"/>
                <a:cs typeface="Inter"/>
                <a:sym typeface="Inter"/>
              </a:rPr>
              <a:t>Anything </a:t>
            </a:r>
            <a:br>
              <a:rPr b="1" i="0" lang="en-US" sz="7200" u="none" cap="none" strike="noStrike">
                <a:solidFill>
                  <a:schemeClr val="lt1"/>
                </a:solidFill>
                <a:latin typeface="Inter"/>
                <a:ea typeface="Inter"/>
                <a:cs typeface="Inter"/>
                <a:sym typeface="Inter"/>
              </a:rPr>
            </a:br>
            <a:r>
              <a:rPr b="1" i="0" lang="en-US" sz="7200" u="none" cap="none" strike="noStrike">
                <a:solidFill>
                  <a:schemeClr val="lt1"/>
                </a:solidFill>
                <a:latin typeface="Inter"/>
                <a:ea typeface="Inter"/>
                <a:cs typeface="Inter"/>
                <a:sym typeface="Inter"/>
              </a:rPr>
              <a:t>else?</a:t>
            </a:r>
            <a:endParaRPr b="0" i="0" sz="1100" u="none" cap="none" strike="noStrike">
              <a:solidFill>
                <a:srgbClr val="000000"/>
              </a:solidFill>
              <a:latin typeface="Arial"/>
              <a:ea typeface="Arial"/>
              <a:cs typeface="Arial"/>
              <a:sym typeface="Arial"/>
            </a:endParaRPr>
          </a:p>
        </p:txBody>
      </p:sp>
      <p:sp>
        <p:nvSpPr>
          <p:cNvPr id="254" name="Google Shape;254;p77"/>
          <p:cNvSpPr txBox="1"/>
          <p:nvPr>
            <p:ph idx="1" type="body"/>
          </p:nvPr>
        </p:nvSpPr>
        <p:spPr>
          <a:xfrm>
            <a:off x="6258336" y="1606154"/>
            <a:ext cx="11499900" cy="7164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rgbClr val="7F7F7F"/>
              </a:buClr>
              <a:buSzPts val="1800"/>
              <a:buNone/>
              <a:defRPr i="1" sz="1800">
                <a:solidFill>
                  <a:srgbClr val="7F7F7F"/>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A2">
  <p:cSld name="01_Title Slide Option A_1">
    <p:bg>
      <p:bgPr>
        <a:gradFill>
          <a:gsLst>
            <a:gs pos="0">
              <a:schemeClr val="lt1"/>
            </a:gs>
            <a:gs pos="1000">
              <a:schemeClr val="lt1"/>
            </a:gs>
            <a:gs pos="100000">
              <a:srgbClr val="F2F2F2"/>
            </a:gs>
          </a:gsLst>
          <a:lin ang="18900044" scaled="0"/>
        </a:gradFill>
      </p:bgPr>
    </p:bg>
    <p:spTree>
      <p:nvGrpSpPr>
        <p:cNvPr id="255" name="Shape 255"/>
        <p:cNvGrpSpPr/>
        <p:nvPr/>
      </p:nvGrpSpPr>
      <p:grpSpPr>
        <a:xfrm>
          <a:off x="0" y="0"/>
          <a:ext cx="0" cy="0"/>
          <a:chOff x="0" y="0"/>
          <a:chExt cx="0" cy="0"/>
        </a:xfrm>
      </p:grpSpPr>
      <p:sp>
        <p:nvSpPr>
          <p:cNvPr id="256" name="Google Shape;256;p78"/>
          <p:cNvSpPr/>
          <p:nvPr>
            <p:ph idx="2" type="pic"/>
          </p:nvPr>
        </p:nvSpPr>
        <p:spPr>
          <a:xfrm>
            <a:off x="-18864" y="56"/>
            <a:ext cx="18288000" cy="10287000"/>
          </a:xfrm>
          <a:prstGeom prst="rect">
            <a:avLst/>
          </a:prstGeom>
          <a:noFill/>
          <a:ln>
            <a:noFill/>
          </a:ln>
        </p:spPr>
      </p:sp>
      <p:sp>
        <p:nvSpPr>
          <p:cNvPr id="257" name="Google Shape;257;p78"/>
          <p:cNvSpPr/>
          <p:nvPr/>
        </p:nvSpPr>
        <p:spPr>
          <a:xfrm>
            <a:off x="7924111" y="513746"/>
            <a:ext cx="9260100" cy="9259500"/>
          </a:xfrm>
          <a:prstGeom prst="ellipse">
            <a:avLst/>
          </a:prstGeom>
          <a:gradFill>
            <a:gsLst>
              <a:gs pos="0">
                <a:schemeClr val="lt1"/>
              </a:gs>
              <a:gs pos="1000">
                <a:schemeClr val="lt1"/>
              </a:gs>
              <a:gs pos="100000">
                <a:srgbClr val="F2F2F2"/>
              </a:gs>
            </a:gsLst>
            <a:lin ang="18900044" scaled="0"/>
          </a:gradFill>
          <a:ln>
            <a:noFill/>
          </a:ln>
          <a:effectLst>
            <a:outerShdw blurRad="1270000" sx="101340" rotWithShape="0" algn="ctr" sy="101340">
              <a:schemeClr val="dk1">
                <a:alpha val="16470"/>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58" name="Google Shape;258;p78"/>
          <p:cNvSpPr txBox="1"/>
          <p:nvPr>
            <p:ph type="title"/>
          </p:nvPr>
        </p:nvSpPr>
        <p:spPr>
          <a:xfrm>
            <a:off x="550808" y="2838450"/>
            <a:ext cx="17207400" cy="2865300"/>
          </a:xfrm>
          <a:prstGeom prst="rect">
            <a:avLst/>
          </a:prstGeom>
          <a:noFill/>
          <a:ln>
            <a:noFill/>
          </a:ln>
        </p:spPr>
        <p:txBody>
          <a:bodyPr anchorCtr="0" anchor="b" bIns="34275" lIns="68575" spcFirstLastPara="1" rIns="68575" wrap="square" tIns="34275">
            <a:normAutofit/>
          </a:bodyPr>
          <a:lstStyle>
            <a:lvl1pPr lvl="0" algn="l">
              <a:lnSpc>
                <a:spcPct val="80000"/>
              </a:lnSpc>
              <a:spcBef>
                <a:spcPts val="0"/>
              </a:spcBef>
              <a:spcAft>
                <a:spcPts val="0"/>
              </a:spcAft>
              <a:buClr>
                <a:schemeClr val="dk1"/>
              </a:buClr>
              <a:buSzPts val="8600"/>
              <a:buFont typeface="Inter"/>
              <a:buNone/>
              <a:defRPr sz="8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9" name="Google Shape;259;p78"/>
          <p:cNvSpPr txBox="1"/>
          <p:nvPr>
            <p:ph idx="1" type="body"/>
          </p:nvPr>
        </p:nvSpPr>
        <p:spPr>
          <a:xfrm>
            <a:off x="550808" y="6629400"/>
            <a:ext cx="17207400" cy="1820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3300"/>
              <a:buNone/>
              <a:defRPr sz="33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2100"/>
              <a:buNone/>
              <a:defRPr sz="2100">
                <a:latin typeface="Inter Light"/>
                <a:ea typeface="Inter Light"/>
                <a:cs typeface="Inter Light"/>
                <a:sym typeface="Inter Light"/>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0" name="Google Shape;260;p78"/>
          <p:cNvSpPr/>
          <p:nvPr>
            <p:ph idx="3" type="pic"/>
          </p:nvPr>
        </p:nvSpPr>
        <p:spPr>
          <a:xfrm>
            <a:off x="550808" y="552450"/>
            <a:ext cx="2891100" cy="1848900"/>
          </a:xfrm>
          <a:prstGeom prst="rect">
            <a:avLst/>
          </a:prstGeom>
          <a:noFill/>
          <a:ln>
            <a:noFill/>
          </a:ln>
        </p:spPr>
      </p:sp>
      <p:pic>
        <p:nvPicPr>
          <p:cNvPr id="261" name="Google Shape;261;p78"/>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262" name="Google Shape;262;p78"/>
          <p:cNvGrpSpPr/>
          <p:nvPr/>
        </p:nvGrpSpPr>
        <p:grpSpPr>
          <a:xfrm>
            <a:off x="18962660" y="4712274"/>
            <a:ext cx="1331174" cy="364849"/>
            <a:chOff x="7970750" y="7577075"/>
            <a:chExt cx="2301875" cy="630900"/>
          </a:xfrm>
        </p:grpSpPr>
        <p:pic>
          <p:nvPicPr>
            <p:cNvPr id="263" name="Google Shape;263;p78"/>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264" name="Google Shape;264;p78"/>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265" name="Google Shape;265;p78"/>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66" name="Google Shape;266;p78"/>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67" name="Google Shape;267;p78"/>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268" name="Google Shape;268;p78"/>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269" name="Google Shape;269;p78"/>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270" name="Google Shape;270;p78"/>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271" name="Google Shape;271;p78"/>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272" name="Google Shape;272;p78"/>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B1">
  <p:cSld name="01_Title Slide Option B">
    <p:bg>
      <p:bgPr>
        <a:gradFill>
          <a:gsLst>
            <a:gs pos="0">
              <a:srgbClr val="262626"/>
            </a:gs>
            <a:gs pos="1000">
              <a:srgbClr val="262626"/>
            </a:gs>
            <a:gs pos="100000">
              <a:schemeClr val="dk1"/>
            </a:gs>
          </a:gsLst>
          <a:lin ang="18900000" scaled="0"/>
        </a:gradFill>
      </p:bgPr>
    </p:bg>
    <p:spTree>
      <p:nvGrpSpPr>
        <p:cNvPr id="273" name="Shape 273"/>
        <p:cNvGrpSpPr/>
        <p:nvPr/>
      </p:nvGrpSpPr>
      <p:grpSpPr>
        <a:xfrm>
          <a:off x="0" y="0"/>
          <a:ext cx="0" cy="0"/>
          <a:chOff x="0" y="0"/>
          <a:chExt cx="0" cy="0"/>
        </a:xfrm>
      </p:grpSpPr>
      <p:sp>
        <p:nvSpPr>
          <p:cNvPr id="274" name="Google Shape;274;p79"/>
          <p:cNvSpPr/>
          <p:nvPr>
            <p:ph idx="2" type="pic"/>
          </p:nvPr>
        </p:nvSpPr>
        <p:spPr>
          <a:xfrm>
            <a:off x="7921795" y="499013"/>
            <a:ext cx="9235500" cy="9235500"/>
          </a:xfrm>
          <a:prstGeom prst="ellipse">
            <a:avLst/>
          </a:prstGeom>
          <a:noFill/>
          <a:ln>
            <a:noFill/>
          </a:ln>
          <a:effectLst>
            <a:outerShdw blurRad="1270000" sx="101340" rotWithShape="0" algn="ctr" sy="101340">
              <a:schemeClr val="lt1">
                <a:alpha val="38823"/>
              </a:schemeClr>
            </a:outerShdw>
          </a:effectLst>
        </p:spPr>
      </p:sp>
      <p:sp>
        <p:nvSpPr>
          <p:cNvPr id="275" name="Google Shape;275;p79"/>
          <p:cNvSpPr txBox="1"/>
          <p:nvPr>
            <p:ph type="title"/>
          </p:nvPr>
        </p:nvSpPr>
        <p:spPr>
          <a:xfrm>
            <a:off x="550808" y="2838450"/>
            <a:ext cx="17207400" cy="2865300"/>
          </a:xfrm>
          <a:prstGeom prst="rect">
            <a:avLst/>
          </a:prstGeom>
          <a:noFill/>
          <a:ln>
            <a:noFill/>
          </a:ln>
        </p:spPr>
        <p:txBody>
          <a:bodyPr anchorCtr="0" anchor="b" bIns="34275" lIns="68575" spcFirstLastPara="1" rIns="68575" wrap="square" tIns="34275">
            <a:normAutofit/>
          </a:bodyPr>
          <a:lstStyle>
            <a:lvl1pPr lvl="0" algn="l">
              <a:lnSpc>
                <a:spcPct val="80000"/>
              </a:lnSpc>
              <a:spcBef>
                <a:spcPts val="0"/>
              </a:spcBef>
              <a:spcAft>
                <a:spcPts val="0"/>
              </a:spcAft>
              <a:buClr>
                <a:schemeClr val="lt1"/>
              </a:buClr>
              <a:buSzPts val="8600"/>
              <a:buFont typeface="Inter"/>
              <a:buNone/>
              <a:defRPr sz="8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79"/>
          <p:cNvSpPr txBox="1"/>
          <p:nvPr>
            <p:ph idx="1" type="body"/>
          </p:nvPr>
        </p:nvSpPr>
        <p:spPr>
          <a:xfrm>
            <a:off x="550808" y="6629400"/>
            <a:ext cx="17207400" cy="1820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3300"/>
              <a:buNone/>
              <a:defRPr sz="3300">
                <a:solidFill>
                  <a:schemeClr val="lt1"/>
                </a:solidFill>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lt1"/>
              </a:buClr>
              <a:buSzPts val="2100"/>
              <a:buNone/>
              <a:defRPr sz="2100">
                <a:solidFill>
                  <a:schemeClr val="lt1"/>
                </a:solidFill>
                <a:latin typeface="Inter Light"/>
                <a:ea typeface="Inter Light"/>
                <a:cs typeface="Inter Light"/>
                <a:sym typeface="Inter Light"/>
              </a:defRPr>
            </a:lvl2pPr>
            <a:lvl3pPr indent="-317500" lvl="2" marL="1371600" algn="l">
              <a:lnSpc>
                <a:spcPct val="90000"/>
              </a:lnSpc>
              <a:spcBef>
                <a:spcPts val="400"/>
              </a:spcBef>
              <a:spcAft>
                <a:spcPts val="0"/>
              </a:spcAft>
              <a:buClr>
                <a:schemeClr val="lt1"/>
              </a:buClr>
              <a:buSzPts val="14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277" name="Google Shape;277;p79"/>
          <p:cNvSpPr/>
          <p:nvPr>
            <p:ph idx="3" type="pic"/>
          </p:nvPr>
        </p:nvSpPr>
        <p:spPr>
          <a:xfrm>
            <a:off x="550808" y="552450"/>
            <a:ext cx="2891100" cy="1848900"/>
          </a:xfrm>
          <a:prstGeom prst="rect">
            <a:avLst/>
          </a:prstGeom>
          <a:noFill/>
          <a:ln>
            <a:noFill/>
          </a:ln>
        </p:spPr>
      </p:sp>
      <p:pic>
        <p:nvPicPr>
          <p:cNvPr id="278" name="Google Shape;278;p79"/>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279" name="Google Shape;279;p79"/>
          <p:cNvGrpSpPr/>
          <p:nvPr/>
        </p:nvGrpSpPr>
        <p:grpSpPr>
          <a:xfrm>
            <a:off x="18962660" y="4712274"/>
            <a:ext cx="1331174" cy="364849"/>
            <a:chOff x="7970750" y="7577075"/>
            <a:chExt cx="2301875" cy="630900"/>
          </a:xfrm>
        </p:grpSpPr>
        <p:pic>
          <p:nvPicPr>
            <p:cNvPr id="280" name="Google Shape;280;p79"/>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281" name="Google Shape;281;p79"/>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282" name="Google Shape;282;p79"/>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83" name="Google Shape;283;p79"/>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84" name="Google Shape;284;p79"/>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285" name="Google Shape;285;p79"/>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286" name="Google Shape;286;p79"/>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287" name="Google Shape;287;p79"/>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288" name="Google Shape;288;p79"/>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289" name="Google Shape;289;p79"/>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 Opt C">
  <p:cSld name="02_Agenda Opt C">
    <p:bg>
      <p:bgPr>
        <a:gradFill>
          <a:gsLst>
            <a:gs pos="0">
              <a:srgbClr val="F2F2F2"/>
            </a:gs>
            <a:gs pos="86000">
              <a:srgbClr val="F2F2F2"/>
            </a:gs>
            <a:gs pos="99000">
              <a:schemeClr val="lt1"/>
            </a:gs>
            <a:gs pos="100000">
              <a:schemeClr val="lt1"/>
            </a:gs>
          </a:gsLst>
          <a:lin ang="5400000" scaled="0"/>
        </a:gradFill>
      </p:bgPr>
    </p:bg>
    <p:spTree>
      <p:nvGrpSpPr>
        <p:cNvPr id="29" name="Shape 29"/>
        <p:cNvGrpSpPr/>
        <p:nvPr/>
      </p:nvGrpSpPr>
      <p:grpSpPr>
        <a:xfrm>
          <a:off x="0" y="0"/>
          <a:ext cx="0" cy="0"/>
          <a:chOff x="0" y="0"/>
          <a:chExt cx="0" cy="0"/>
        </a:xfrm>
      </p:grpSpPr>
      <p:sp>
        <p:nvSpPr>
          <p:cNvPr id="30" name="Google Shape;30;p62"/>
          <p:cNvSpPr/>
          <p:nvPr>
            <p:ph idx="2" type="pic"/>
          </p:nvPr>
        </p:nvSpPr>
        <p:spPr>
          <a:xfrm>
            <a:off x="-27072" y="-10392"/>
            <a:ext cx="9005400" cy="8701200"/>
          </a:xfrm>
          <a:prstGeom prst="rect">
            <a:avLst/>
          </a:prstGeom>
          <a:noFill/>
          <a:ln>
            <a:noFill/>
          </a:ln>
          <a:effectLst>
            <a:outerShdw blurRad="1270000" sx="99000" rotWithShape="0" algn="ctr" sy="99000">
              <a:schemeClr val="dk1">
                <a:alpha val="24313"/>
              </a:schemeClr>
            </a:outerShdw>
          </a:effectLst>
        </p:spPr>
      </p:sp>
      <p:pic>
        <p:nvPicPr>
          <p:cNvPr id="31" name="Google Shape;31;p62"/>
          <p:cNvPicPr preferRelativeResize="0"/>
          <p:nvPr/>
        </p:nvPicPr>
        <p:blipFill rotWithShape="1">
          <a:blip r:embed="rId2">
            <a:alphaModFix/>
          </a:blip>
          <a:srcRect b="0" l="0" r="0" t="0"/>
          <a:stretch/>
        </p:blipFill>
        <p:spPr>
          <a:xfrm>
            <a:off x="-27087" y="-4136"/>
            <a:ext cx="18286797" cy="10295287"/>
          </a:xfrm>
          <a:prstGeom prst="rect">
            <a:avLst/>
          </a:prstGeom>
          <a:noFill/>
          <a:ln>
            <a:noFill/>
          </a:ln>
        </p:spPr>
      </p:pic>
      <p:sp>
        <p:nvSpPr>
          <p:cNvPr id="32" name="Google Shape;32;p62"/>
          <p:cNvSpPr txBox="1"/>
          <p:nvPr>
            <p:ph idx="1" type="body"/>
          </p:nvPr>
        </p:nvSpPr>
        <p:spPr>
          <a:xfrm>
            <a:off x="10406005" y="8261401"/>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6000"/>
              <a:buNone/>
              <a:defRPr b="1" sz="6000">
                <a:solidFill>
                  <a:schemeClr val="lt1"/>
                </a:solidFill>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62"/>
          <p:cNvSpPr txBox="1"/>
          <p:nvPr>
            <p:ph idx="3" type="body"/>
          </p:nvPr>
        </p:nvSpPr>
        <p:spPr>
          <a:xfrm>
            <a:off x="10406005" y="6522136"/>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6000"/>
              <a:buNone/>
              <a:defRPr b="1" sz="6000">
                <a:solidFill>
                  <a:schemeClr val="lt1"/>
                </a:solidFill>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 name="Google Shape;34;p62"/>
          <p:cNvSpPr txBox="1"/>
          <p:nvPr>
            <p:ph idx="4" type="body"/>
          </p:nvPr>
        </p:nvSpPr>
        <p:spPr>
          <a:xfrm>
            <a:off x="10406005" y="4782871"/>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6000"/>
              <a:buNone/>
              <a:defRPr b="1" sz="6000">
                <a:solidFill>
                  <a:schemeClr val="lt1"/>
                </a:solidFill>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 name="Google Shape;35;p62"/>
          <p:cNvSpPr txBox="1"/>
          <p:nvPr>
            <p:ph idx="5" type="body"/>
          </p:nvPr>
        </p:nvSpPr>
        <p:spPr>
          <a:xfrm>
            <a:off x="10406005" y="3043606"/>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6000"/>
              <a:buNone/>
              <a:defRPr b="1" sz="6000">
                <a:solidFill>
                  <a:schemeClr val="lt1"/>
                </a:solidFill>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 name="Google Shape;36;p62"/>
          <p:cNvSpPr txBox="1"/>
          <p:nvPr>
            <p:ph idx="6" type="body"/>
          </p:nvPr>
        </p:nvSpPr>
        <p:spPr>
          <a:xfrm>
            <a:off x="10406005" y="1304341"/>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6000"/>
              <a:buNone/>
              <a:defRPr b="1" sz="6000">
                <a:solidFill>
                  <a:schemeClr val="lt1"/>
                </a:solidFill>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 name="Google Shape;37;p62"/>
          <p:cNvSpPr txBox="1"/>
          <p:nvPr>
            <p:ph type="title"/>
          </p:nvPr>
        </p:nvSpPr>
        <p:spPr>
          <a:xfrm>
            <a:off x="529863" y="1619900"/>
            <a:ext cx="6278100" cy="43584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lt1"/>
              </a:buClr>
              <a:buSzPts val="7200"/>
              <a:buFont typeface="Inter"/>
              <a:buNone/>
              <a:defRPr b="1" i="0" sz="72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62"/>
          <p:cNvSpPr txBox="1"/>
          <p:nvPr>
            <p:ph idx="7" type="body"/>
          </p:nvPr>
        </p:nvSpPr>
        <p:spPr>
          <a:xfrm>
            <a:off x="11838727" y="1304341"/>
            <a:ext cx="5229600" cy="135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 name="Google Shape;39;p62"/>
          <p:cNvSpPr txBox="1"/>
          <p:nvPr>
            <p:ph idx="8" type="body"/>
          </p:nvPr>
        </p:nvSpPr>
        <p:spPr>
          <a:xfrm>
            <a:off x="11838727" y="3043606"/>
            <a:ext cx="5229600" cy="135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62"/>
          <p:cNvSpPr txBox="1"/>
          <p:nvPr>
            <p:ph idx="9" type="body"/>
          </p:nvPr>
        </p:nvSpPr>
        <p:spPr>
          <a:xfrm>
            <a:off x="11838727" y="4782871"/>
            <a:ext cx="5229600" cy="135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 name="Google Shape;41;p62"/>
          <p:cNvSpPr txBox="1"/>
          <p:nvPr>
            <p:ph idx="13" type="body"/>
          </p:nvPr>
        </p:nvSpPr>
        <p:spPr>
          <a:xfrm>
            <a:off x="11838726" y="6522136"/>
            <a:ext cx="5229600" cy="135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62"/>
          <p:cNvSpPr txBox="1"/>
          <p:nvPr>
            <p:ph idx="14" type="body"/>
          </p:nvPr>
        </p:nvSpPr>
        <p:spPr>
          <a:xfrm>
            <a:off x="11838725" y="8261401"/>
            <a:ext cx="5229600" cy="135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3" name="Google Shape;43;p62"/>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44" name="Google Shape;44;p62"/>
          <p:cNvGrpSpPr/>
          <p:nvPr/>
        </p:nvGrpSpPr>
        <p:grpSpPr>
          <a:xfrm>
            <a:off x="18962660" y="4712274"/>
            <a:ext cx="1331174" cy="364849"/>
            <a:chOff x="7970750" y="7577075"/>
            <a:chExt cx="2301875" cy="630900"/>
          </a:xfrm>
        </p:grpSpPr>
        <p:pic>
          <p:nvPicPr>
            <p:cNvPr id="45" name="Google Shape;45;p62"/>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46" name="Google Shape;46;p62"/>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47" name="Google Shape;47;p62"/>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48" name="Google Shape;48;p62"/>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49" name="Google Shape;49;p62"/>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50" name="Google Shape;50;p62"/>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51" name="Google Shape;51;p62"/>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52" name="Google Shape;52;p62"/>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53" name="Google Shape;53;p62"/>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54" name="Google Shape;54;p62"/>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extLst>
    <p:ext uri="{DCECCB84-F9BA-43D5-87BE-67443E8EF086}">
      <p15:sldGuideLst>
        <p15:guide id="1" orient="horz" pos="1012">
          <p15:clr>
            <a:srgbClr val="FBAE40"/>
          </p15:clr>
        </p15:guide>
        <p15:guide id="2" orient="horz" pos="14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B2">
  <p:cSld name="01_Title Slide Option B_1">
    <p:bg>
      <p:bgPr>
        <a:gradFill>
          <a:gsLst>
            <a:gs pos="0">
              <a:srgbClr val="262626"/>
            </a:gs>
            <a:gs pos="1000">
              <a:srgbClr val="262626"/>
            </a:gs>
            <a:gs pos="100000">
              <a:schemeClr val="dk1"/>
            </a:gs>
          </a:gsLst>
          <a:lin ang="18900044" scaled="0"/>
        </a:gradFill>
      </p:bgPr>
    </p:bg>
    <p:spTree>
      <p:nvGrpSpPr>
        <p:cNvPr id="290" name="Shape 290"/>
        <p:cNvGrpSpPr/>
        <p:nvPr/>
      </p:nvGrpSpPr>
      <p:grpSpPr>
        <a:xfrm>
          <a:off x="0" y="0"/>
          <a:ext cx="0" cy="0"/>
          <a:chOff x="0" y="0"/>
          <a:chExt cx="0" cy="0"/>
        </a:xfrm>
      </p:grpSpPr>
      <p:sp>
        <p:nvSpPr>
          <p:cNvPr id="291" name="Google Shape;291;p80"/>
          <p:cNvSpPr/>
          <p:nvPr>
            <p:ph idx="2" type="pic"/>
          </p:nvPr>
        </p:nvSpPr>
        <p:spPr>
          <a:xfrm>
            <a:off x="-18864" y="56"/>
            <a:ext cx="18288000" cy="10287000"/>
          </a:xfrm>
          <a:prstGeom prst="rect">
            <a:avLst/>
          </a:prstGeom>
          <a:noFill/>
          <a:ln>
            <a:noFill/>
          </a:ln>
        </p:spPr>
      </p:sp>
      <p:sp>
        <p:nvSpPr>
          <p:cNvPr id="292" name="Google Shape;292;p80"/>
          <p:cNvSpPr/>
          <p:nvPr/>
        </p:nvSpPr>
        <p:spPr>
          <a:xfrm>
            <a:off x="7924111" y="513746"/>
            <a:ext cx="9260100" cy="9259500"/>
          </a:xfrm>
          <a:prstGeom prst="ellipse">
            <a:avLst/>
          </a:prstGeom>
          <a:gradFill>
            <a:gsLst>
              <a:gs pos="0">
                <a:srgbClr val="262626"/>
              </a:gs>
              <a:gs pos="1000">
                <a:srgbClr val="262626"/>
              </a:gs>
              <a:gs pos="100000">
                <a:schemeClr val="dk1"/>
              </a:gs>
            </a:gsLst>
            <a:lin ang="18900732" scaled="0"/>
          </a:gradFill>
          <a:ln>
            <a:noFill/>
          </a:ln>
          <a:effectLst>
            <a:outerShdw blurRad="1270000" sx="101340" rotWithShape="0" algn="ctr" sy="101340">
              <a:schemeClr val="lt1">
                <a:alpha val="16470"/>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293" name="Google Shape;293;p80"/>
          <p:cNvSpPr txBox="1"/>
          <p:nvPr>
            <p:ph type="title"/>
          </p:nvPr>
        </p:nvSpPr>
        <p:spPr>
          <a:xfrm>
            <a:off x="550808" y="2838450"/>
            <a:ext cx="17207400" cy="2865300"/>
          </a:xfrm>
          <a:prstGeom prst="rect">
            <a:avLst/>
          </a:prstGeom>
          <a:noFill/>
          <a:ln>
            <a:noFill/>
          </a:ln>
        </p:spPr>
        <p:txBody>
          <a:bodyPr anchorCtr="0" anchor="b" bIns="34275" lIns="68575" spcFirstLastPara="1" rIns="68575" wrap="square" tIns="34275">
            <a:normAutofit/>
          </a:bodyPr>
          <a:lstStyle>
            <a:lvl1pPr lvl="0" algn="l">
              <a:lnSpc>
                <a:spcPct val="80000"/>
              </a:lnSpc>
              <a:spcBef>
                <a:spcPts val="0"/>
              </a:spcBef>
              <a:spcAft>
                <a:spcPts val="0"/>
              </a:spcAft>
              <a:buClr>
                <a:schemeClr val="lt1"/>
              </a:buClr>
              <a:buSzPts val="8600"/>
              <a:buFont typeface="Inter"/>
              <a:buNone/>
              <a:defRPr sz="8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80"/>
          <p:cNvSpPr txBox="1"/>
          <p:nvPr>
            <p:ph idx="1" type="body"/>
          </p:nvPr>
        </p:nvSpPr>
        <p:spPr>
          <a:xfrm>
            <a:off x="550808" y="6629400"/>
            <a:ext cx="17207400" cy="1820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3300"/>
              <a:buNone/>
              <a:defRPr sz="3300">
                <a:solidFill>
                  <a:schemeClr val="lt1"/>
                </a:solidFill>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lt1"/>
              </a:buClr>
              <a:buSzPts val="2100"/>
              <a:buNone/>
              <a:defRPr sz="2100">
                <a:solidFill>
                  <a:schemeClr val="lt1"/>
                </a:solidFill>
                <a:latin typeface="Inter Light"/>
                <a:ea typeface="Inter Light"/>
                <a:cs typeface="Inter Light"/>
                <a:sym typeface="Inter Light"/>
              </a:defRPr>
            </a:lvl2pPr>
            <a:lvl3pPr indent="-317500" lvl="2" marL="1371600" algn="l">
              <a:lnSpc>
                <a:spcPct val="90000"/>
              </a:lnSpc>
              <a:spcBef>
                <a:spcPts val="400"/>
              </a:spcBef>
              <a:spcAft>
                <a:spcPts val="0"/>
              </a:spcAft>
              <a:buClr>
                <a:schemeClr val="lt1"/>
              </a:buClr>
              <a:buSzPts val="14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295" name="Google Shape;295;p80"/>
          <p:cNvSpPr/>
          <p:nvPr>
            <p:ph idx="3" type="pic"/>
          </p:nvPr>
        </p:nvSpPr>
        <p:spPr>
          <a:xfrm>
            <a:off x="550808" y="552450"/>
            <a:ext cx="2891100" cy="1848900"/>
          </a:xfrm>
          <a:prstGeom prst="rect">
            <a:avLst/>
          </a:prstGeom>
          <a:noFill/>
          <a:ln>
            <a:noFill/>
          </a:ln>
        </p:spPr>
      </p:sp>
      <p:pic>
        <p:nvPicPr>
          <p:cNvPr id="296" name="Google Shape;296;p80"/>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297" name="Google Shape;297;p80"/>
          <p:cNvGrpSpPr/>
          <p:nvPr/>
        </p:nvGrpSpPr>
        <p:grpSpPr>
          <a:xfrm>
            <a:off x="18962660" y="4712274"/>
            <a:ext cx="1331174" cy="364849"/>
            <a:chOff x="7970750" y="7577075"/>
            <a:chExt cx="2301875" cy="630900"/>
          </a:xfrm>
        </p:grpSpPr>
        <p:pic>
          <p:nvPicPr>
            <p:cNvPr id="298" name="Google Shape;298;p80"/>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299" name="Google Shape;299;p80"/>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300" name="Google Shape;300;p80"/>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01" name="Google Shape;301;p80"/>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02" name="Google Shape;302;p80"/>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303" name="Google Shape;303;p80"/>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304" name="Google Shape;304;p80"/>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05" name="Google Shape;305;p80"/>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306" name="Google Shape;306;p80"/>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07" name="Google Shape;307;p80"/>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C">
  <p:cSld name="01_Title Slide Option C">
    <p:bg>
      <p:bgPr>
        <a:solidFill>
          <a:schemeClr val="lt1"/>
        </a:solidFill>
      </p:bgPr>
    </p:bg>
    <p:spTree>
      <p:nvGrpSpPr>
        <p:cNvPr id="308" name="Shape 308"/>
        <p:cNvGrpSpPr/>
        <p:nvPr/>
      </p:nvGrpSpPr>
      <p:grpSpPr>
        <a:xfrm>
          <a:off x="0" y="0"/>
          <a:ext cx="0" cy="0"/>
          <a:chOff x="0" y="0"/>
          <a:chExt cx="0" cy="0"/>
        </a:xfrm>
      </p:grpSpPr>
      <p:sp>
        <p:nvSpPr>
          <p:cNvPr id="309" name="Google Shape;309;p81"/>
          <p:cNvSpPr/>
          <p:nvPr>
            <p:ph idx="2" type="pic"/>
          </p:nvPr>
        </p:nvSpPr>
        <p:spPr>
          <a:xfrm>
            <a:off x="6365641" y="1"/>
            <a:ext cx="11922300" cy="10307700"/>
          </a:xfrm>
          <a:prstGeom prst="rect">
            <a:avLst/>
          </a:prstGeom>
          <a:solidFill>
            <a:srgbClr val="F2F2F2"/>
          </a:solidFill>
          <a:ln>
            <a:noFill/>
          </a:ln>
          <a:effectLst>
            <a:outerShdw blurRad="1270000" sx="101337" rotWithShape="0" algn="ctr" sy="101337">
              <a:schemeClr val="dk1">
                <a:alpha val="16470"/>
              </a:schemeClr>
            </a:outerShdw>
          </a:effectLst>
        </p:spPr>
      </p:sp>
      <p:sp>
        <p:nvSpPr>
          <p:cNvPr id="310" name="Google Shape;310;p81"/>
          <p:cNvSpPr/>
          <p:nvPr/>
        </p:nvSpPr>
        <p:spPr>
          <a:xfrm>
            <a:off x="0" y="0"/>
            <a:ext cx="18286809" cy="10287000"/>
          </a:xfrm>
          <a:custGeom>
            <a:rect b="b" l="l" r="r" t="t"/>
            <a:pathLst>
              <a:path extrusionOk="0" h="13716000" w="24382412">
                <a:moveTo>
                  <a:pt x="24382412" y="11105216"/>
                </a:moveTo>
                <a:lnTo>
                  <a:pt x="24382412" y="13716000"/>
                </a:lnTo>
                <a:lnTo>
                  <a:pt x="21766732" y="13716000"/>
                </a:lnTo>
                <a:close/>
                <a:moveTo>
                  <a:pt x="0" y="0"/>
                </a:moveTo>
                <a:lnTo>
                  <a:pt x="24382412" y="0"/>
                </a:lnTo>
                <a:lnTo>
                  <a:pt x="24382412" y="2644941"/>
                </a:lnTo>
                <a:lnTo>
                  <a:pt x="21834902" y="92893"/>
                </a:lnTo>
                <a:lnTo>
                  <a:pt x="21743462" y="1453"/>
                </a:lnTo>
                <a:lnTo>
                  <a:pt x="14775514" y="1453"/>
                </a:lnTo>
                <a:lnTo>
                  <a:pt x="8852016" y="5913862"/>
                </a:lnTo>
                <a:cubicBezTo>
                  <a:pt x="8326238" y="6438628"/>
                  <a:pt x="8325462" y="7290245"/>
                  <a:pt x="8850294" y="7815984"/>
                </a:cubicBezTo>
                <a:lnTo>
                  <a:pt x="14740177" y="13716000"/>
                </a:lnTo>
                <a:lnTo>
                  <a:pt x="0" y="13716000"/>
                </a:lnTo>
                <a:close/>
              </a:path>
            </a:pathLst>
          </a:custGeom>
          <a:gradFill>
            <a:gsLst>
              <a:gs pos="0">
                <a:schemeClr val="lt1"/>
              </a:gs>
              <a:gs pos="80000">
                <a:srgbClr val="F2F2F2"/>
              </a:gs>
              <a:gs pos="100000">
                <a:srgbClr val="F2F2F2"/>
              </a:gs>
            </a:gsLst>
            <a:lin ang="5400700" scaled="0"/>
          </a:gradFill>
          <a:ln>
            <a:noFill/>
          </a:ln>
        </p:spPr>
        <p:txBody>
          <a:bodyPr anchorCtr="0" anchor="ctr" bIns="68575" lIns="137150" spcFirstLastPara="1" rIns="137150" wrap="square" tIns="68575">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Montserrat Light"/>
              <a:ea typeface="Montserrat Light"/>
              <a:cs typeface="Montserrat Light"/>
              <a:sym typeface="Montserrat Light"/>
            </a:endParaRPr>
          </a:p>
        </p:txBody>
      </p:sp>
      <p:sp>
        <p:nvSpPr>
          <p:cNvPr id="311" name="Google Shape;311;p81"/>
          <p:cNvSpPr txBox="1"/>
          <p:nvPr>
            <p:ph type="title"/>
          </p:nvPr>
        </p:nvSpPr>
        <p:spPr>
          <a:xfrm>
            <a:off x="550808" y="2838450"/>
            <a:ext cx="17207400" cy="2865300"/>
          </a:xfrm>
          <a:prstGeom prst="rect">
            <a:avLst/>
          </a:prstGeom>
          <a:noFill/>
          <a:ln>
            <a:noFill/>
          </a:ln>
        </p:spPr>
        <p:txBody>
          <a:bodyPr anchorCtr="0" anchor="b" bIns="34275" lIns="68575" spcFirstLastPara="1" rIns="68575" wrap="square" tIns="34275">
            <a:normAutofit/>
          </a:bodyPr>
          <a:lstStyle>
            <a:lvl1pPr lvl="0" algn="l">
              <a:lnSpc>
                <a:spcPct val="80000"/>
              </a:lnSpc>
              <a:spcBef>
                <a:spcPts val="0"/>
              </a:spcBef>
              <a:spcAft>
                <a:spcPts val="0"/>
              </a:spcAft>
              <a:buClr>
                <a:schemeClr val="dk1"/>
              </a:buClr>
              <a:buSzPts val="8600"/>
              <a:buFont typeface="Inter"/>
              <a:buNone/>
              <a:defRPr sz="8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81"/>
          <p:cNvSpPr txBox="1"/>
          <p:nvPr>
            <p:ph idx="1" type="body"/>
          </p:nvPr>
        </p:nvSpPr>
        <p:spPr>
          <a:xfrm>
            <a:off x="550808" y="6629400"/>
            <a:ext cx="17207400" cy="1820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3300"/>
              <a:buNone/>
              <a:defRPr sz="33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2100"/>
              <a:buNone/>
              <a:defRPr sz="2100">
                <a:latin typeface="Inter Light"/>
                <a:ea typeface="Inter Light"/>
                <a:cs typeface="Inter Light"/>
                <a:sym typeface="Inter Light"/>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3" name="Google Shape;313;p81"/>
          <p:cNvSpPr/>
          <p:nvPr>
            <p:ph idx="3" type="pic"/>
          </p:nvPr>
        </p:nvSpPr>
        <p:spPr>
          <a:xfrm>
            <a:off x="550808" y="552450"/>
            <a:ext cx="2891100" cy="1848900"/>
          </a:xfrm>
          <a:prstGeom prst="rect">
            <a:avLst/>
          </a:prstGeom>
          <a:noFill/>
          <a:ln>
            <a:noFill/>
          </a:ln>
        </p:spPr>
      </p:sp>
      <p:pic>
        <p:nvPicPr>
          <p:cNvPr id="314" name="Google Shape;314;p81"/>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315" name="Google Shape;315;p81"/>
          <p:cNvGrpSpPr/>
          <p:nvPr/>
        </p:nvGrpSpPr>
        <p:grpSpPr>
          <a:xfrm>
            <a:off x="18962660" y="4712274"/>
            <a:ext cx="1331174" cy="364849"/>
            <a:chOff x="7970750" y="7577075"/>
            <a:chExt cx="2301875" cy="630900"/>
          </a:xfrm>
        </p:grpSpPr>
        <p:pic>
          <p:nvPicPr>
            <p:cNvPr id="316" name="Google Shape;316;p81"/>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317" name="Google Shape;317;p81"/>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318" name="Google Shape;318;p81"/>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19" name="Google Shape;319;p81"/>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20" name="Google Shape;320;p81"/>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321" name="Google Shape;321;p81"/>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322" name="Google Shape;322;p81"/>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23" name="Google Shape;323;p81"/>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324" name="Google Shape;324;p81"/>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25" name="Google Shape;325;p81"/>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D">
  <p:cSld name="01_Title Slide Option D">
    <p:bg>
      <p:bgPr>
        <a:gradFill>
          <a:gsLst>
            <a:gs pos="0">
              <a:srgbClr val="262626"/>
            </a:gs>
            <a:gs pos="1000">
              <a:srgbClr val="262626"/>
            </a:gs>
            <a:gs pos="100000">
              <a:schemeClr val="dk1"/>
            </a:gs>
          </a:gsLst>
          <a:lin ang="18900000" scaled="0"/>
        </a:gradFill>
      </p:bgPr>
    </p:bg>
    <p:spTree>
      <p:nvGrpSpPr>
        <p:cNvPr id="326" name="Shape 326"/>
        <p:cNvGrpSpPr/>
        <p:nvPr/>
      </p:nvGrpSpPr>
      <p:grpSpPr>
        <a:xfrm>
          <a:off x="0" y="0"/>
          <a:ext cx="0" cy="0"/>
          <a:chOff x="0" y="0"/>
          <a:chExt cx="0" cy="0"/>
        </a:xfrm>
      </p:grpSpPr>
      <p:sp>
        <p:nvSpPr>
          <p:cNvPr id="327" name="Google Shape;327;p82"/>
          <p:cNvSpPr/>
          <p:nvPr>
            <p:ph idx="2" type="pic"/>
          </p:nvPr>
        </p:nvSpPr>
        <p:spPr>
          <a:xfrm>
            <a:off x="6365641" y="1"/>
            <a:ext cx="11922300" cy="10307700"/>
          </a:xfrm>
          <a:prstGeom prst="rect">
            <a:avLst/>
          </a:prstGeom>
          <a:solidFill>
            <a:srgbClr val="BFBFBF"/>
          </a:solidFill>
          <a:ln>
            <a:noFill/>
          </a:ln>
        </p:spPr>
      </p:sp>
      <p:sp>
        <p:nvSpPr>
          <p:cNvPr id="328" name="Google Shape;328;p82"/>
          <p:cNvSpPr/>
          <p:nvPr/>
        </p:nvSpPr>
        <p:spPr>
          <a:xfrm>
            <a:off x="0" y="0"/>
            <a:ext cx="18286809" cy="10287000"/>
          </a:xfrm>
          <a:custGeom>
            <a:rect b="b" l="l" r="r" t="t"/>
            <a:pathLst>
              <a:path extrusionOk="0" h="13716000" w="24382412">
                <a:moveTo>
                  <a:pt x="24382412" y="11105216"/>
                </a:moveTo>
                <a:lnTo>
                  <a:pt x="24382412" y="13716000"/>
                </a:lnTo>
                <a:lnTo>
                  <a:pt x="21766732" y="13716000"/>
                </a:lnTo>
                <a:close/>
                <a:moveTo>
                  <a:pt x="0" y="0"/>
                </a:moveTo>
                <a:lnTo>
                  <a:pt x="24382412" y="0"/>
                </a:lnTo>
                <a:lnTo>
                  <a:pt x="24382412" y="2644941"/>
                </a:lnTo>
                <a:lnTo>
                  <a:pt x="21834902" y="92893"/>
                </a:lnTo>
                <a:lnTo>
                  <a:pt x="21743462" y="1453"/>
                </a:lnTo>
                <a:lnTo>
                  <a:pt x="14775514" y="1453"/>
                </a:lnTo>
                <a:lnTo>
                  <a:pt x="8852016" y="5913862"/>
                </a:lnTo>
                <a:cubicBezTo>
                  <a:pt x="8326238" y="6438628"/>
                  <a:pt x="8325462" y="7290245"/>
                  <a:pt x="8850294" y="7815984"/>
                </a:cubicBezTo>
                <a:lnTo>
                  <a:pt x="14740177" y="13716000"/>
                </a:lnTo>
                <a:lnTo>
                  <a:pt x="0" y="13716000"/>
                </a:lnTo>
                <a:close/>
              </a:path>
            </a:pathLst>
          </a:custGeom>
          <a:solidFill>
            <a:schemeClr val="dk1"/>
          </a:solidFill>
          <a:ln>
            <a:noFill/>
          </a:ln>
        </p:spPr>
        <p:txBody>
          <a:bodyPr anchorCtr="0" anchor="ctr" bIns="68575" lIns="137150" spcFirstLastPara="1" rIns="137150" wrap="square" tIns="68575">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Montserrat Light"/>
              <a:ea typeface="Montserrat Light"/>
              <a:cs typeface="Montserrat Light"/>
              <a:sym typeface="Montserrat Light"/>
            </a:endParaRPr>
          </a:p>
        </p:txBody>
      </p:sp>
      <p:sp>
        <p:nvSpPr>
          <p:cNvPr id="329" name="Google Shape;329;p82"/>
          <p:cNvSpPr txBox="1"/>
          <p:nvPr>
            <p:ph type="title"/>
          </p:nvPr>
        </p:nvSpPr>
        <p:spPr>
          <a:xfrm>
            <a:off x="550808" y="2838450"/>
            <a:ext cx="17207400" cy="2865300"/>
          </a:xfrm>
          <a:prstGeom prst="rect">
            <a:avLst/>
          </a:prstGeom>
          <a:noFill/>
          <a:ln>
            <a:noFill/>
          </a:ln>
        </p:spPr>
        <p:txBody>
          <a:bodyPr anchorCtr="0" anchor="b" bIns="34275" lIns="68575" spcFirstLastPara="1" rIns="68575" wrap="square" tIns="34275">
            <a:normAutofit/>
          </a:bodyPr>
          <a:lstStyle>
            <a:lvl1pPr lvl="0" algn="l">
              <a:lnSpc>
                <a:spcPct val="80000"/>
              </a:lnSpc>
              <a:spcBef>
                <a:spcPts val="0"/>
              </a:spcBef>
              <a:spcAft>
                <a:spcPts val="0"/>
              </a:spcAft>
              <a:buClr>
                <a:schemeClr val="lt1"/>
              </a:buClr>
              <a:buSzPts val="8600"/>
              <a:buFont typeface="Inter"/>
              <a:buNone/>
              <a:defRPr sz="8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82"/>
          <p:cNvSpPr txBox="1"/>
          <p:nvPr>
            <p:ph idx="1" type="body"/>
          </p:nvPr>
        </p:nvSpPr>
        <p:spPr>
          <a:xfrm>
            <a:off x="550808" y="6629400"/>
            <a:ext cx="17207400" cy="1820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3300"/>
              <a:buNone/>
              <a:defRPr sz="3300">
                <a:solidFill>
                  <a:schemeClr val="lt1"/>
                </a:solidFill>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lt1"/>
              </a:buClr>
              <a:buSzPts val="2100"/>
              <a:buNone/>
              <a:defRPr sz="2100">
                <a:solidFill>
                  <a:schemeClr val="lt1"/>
                </a:solidFill>
                <a:latin typeface="Inter Light"/>
                <a:ea typeface="Inter Light"/>
                <a:cs typeface="Inter Light"/>
                <a:sym typeface="Inter Light"/>
              </a:defRPr>
            </a:lvl2pPr>
            <a:lvl3pPr indent="-317500" lvl="2" marL="1371600" algn="l">
              <a:lnSpc>
                <a:spcPct val="90000"/>
              </a:lnSpc>
              <a:spcBef>
                <a:spcPts val="400"/>
              </a:spcBef>
              <a:spcAft>
                <a:spcPts val="0"/>
              </a:spcAft>
              <a:buClr>
                <a:schemeClr val="lt1"/>
              </a:buClr>
              <a:buSzPts val="14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331" name="Google Shape;331;p82"/>
          <p:cNvSpPr/>
          <p:nvPr>
            <p:ph idx="3" type="pic"/>
          </p:nvPr>
        </p:nvSpPr>
        <p:spPr>
          <a:xfrm>
            <a:off x="550808" y="552450"/>
            <a:ext cx="2891100" cy="1848900"/>
          </a:xfrm>
          <a:prstGeom prst="rect">
            <a:avLst/>
          </a:prstGeom>
          <a:noFill/>
          <a:ln>
            <a:noFill/>
          </a:ln>
        </p:spPr>
      </p:sp>
      <p:pic>
        <p:nvPicPr>
          <p:cNvPr id="332" name="Google Shape;332;p82"/>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333" name="Google Shape;333;p82"/>
          <p:cNvGrpSpPr/>
          <p:nvPr/>
        </p:nvGrpSpPr>
        <p:grpSpPr>
          <a:xfrm>
            <a:off x="18962660" y="4712274"/>
            <a:ext cx="1331174" cy="364849"/>
            <a:chOff x="7970750" y="7577075"/>
            <a:chExt cx="2301875" cy="630900"/>
          </a:xfrm>
        </p:grpSpPr>
        <p:pic>
          <p:nvPicPr>
            <p:cNvPr id="334" name="Google Shape;334;p82"/>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335" name="Google Shape;335;p82"/>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336" name="Google Shape;336;p82"/>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37" name="Google Shape;337;p82"/>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38" name="Google Shape;338;p82"/>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339" name="Google Shape;339;p82"/>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340" name="Google Shape;340;p82"/>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41" name="Google Shape;341;p82"/>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342" name="Google Shape;342;p82"/>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43" name="Google Shape;343;p82"/>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E">
  <p:cSld name="01_Title Slide Option E">
    <p:bg>
      <p:bgPr>
        <a:solidFill>
          <a:schemeClr val="lt1"/>
        </a:solidFill>
      </p:bgPr>
    </p:bg>
    <p:spTree>
      <p:nvGrpSpPr>
        <p:cNvPr id="344" name="Shape 344"/>
        <p:cNvGrpSpPr/>
        <p:nvPr/>
      </p:nvGrpSpPr>
      <p:grpSpPr>
        <a:xfrm>
          <a:off x="0" y="0"/>
          <a:ext cx="0" cy="0"/>
          <a:chOff x="0" y="0"/>
          <a:chExt cx="0" cy="0"/>
        </a:xfrm>
      </p:grpSpPr>
      <p:sp>
        <p:nvSpPr>
          <p:cNvPr id="345" name="Google Shape;345;p83"/>
          <p:cNvSpPr/>
          <p:nvPr>
            <p:ph idx="2" type="pic"/>
          </p:nvPr>
        </p:nvSpPr>
        <p:spPr>
          <a:xfrm>
            <a:off x="0" y="0"/>
            <a:ext cx="18288000" cy="10287000"/>
          </a:xfrm>
          <a:prstGeom prst="rect">
            <a:avLst/>
          </a:prstGeom>
          <a:solidFill>
            <a:srgbClr val="D8D8D8"/>
          </a:solidFill>
          <a:ln>
            <a:noFill/>
          </a:ln>
        </p:spPr>
      </p:sp>
      <p:sp>
        <p:nvSpPr>
          <p:cNvPr id="346" name="Google Shape;346;p83"/>
          <p:cNvSpPr/>
          <p:nvPr/>
        </p:nvSpPr>
        <p:spPr>
          <a:xfrm rot="2700000">
            <a:off x="283828" y="-338684"/>
            <a:ext cx="10954728" cy="10954728"/>
          </a:xfrm>
          <a:custGeom>
            <a:rect b="b" l="l" r="r" t="t"/>
            <a:pathLst>
              <a:path extrusionOk="0" h="14615401" w="14615401">
                <a:moveTo>
                  <a:pt x="0" y="4912300"/>
                </a:moveTo>
                <a:lnTo>
                  <a:pt x="4921148" y="0"/>
                </a:lnTo>
                <a:lnTo>
                  <a:pt x="13273124" y="0"/>
                </a:lnTo>
                <a:cubicBezTo>
                  <a:pt x="14014443" y="1"/>
                  <a:pt x="14615401" y="600958"/>
                  <a:pt x="14615400" y="1342279"/>
                </a:cubicBezTo>
                <a:lnTo>
                  <a:pt x="14615401" y="9742248"/>
                </a:lnTo>
                <a:lnTo>
                  <a:pt x="9733473" y="14615401"/>
                </a:lnTo>
                <a:lnTo>
                  <a:pt x="3736192" y="14615401"/>
                </a:lnTo>
                <a:lnTo>
                  <a:pt x="0" y="10872481"/>
                </a:lnTo>
                <a:close/>
              </a:path>
            </a:pathLst>
          </a:custGeom>
          <a:gradFill>
            <a:gsLst>
              <a:gs pos="0">
                <a:schemeClr val="lt1"/>
              </a:gs>
              <a:gs pos="1000">
                <a:schemeClr val="lt1"/>
              </a:gs>
              <a:gs pos="100000">
                <a:srgbClr val="F2F2F2"/>
              </a:gs>
            </a:gsLst>
            <a:lin ang="18900000" scaled="0"/>
          </a:gradFill>
          <a:ln>
            <a:noFill/>
          </a:ln>
          <a:effectLst>
            <a:outerShdw blurRad="1270000" sx="101337" rotWithShape="0" algn="ctr" sy="101337">
              <a:schemeClr val="dk1">
                <a:alpha val="16470"/>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47" name="Google Shape;347;p83"/>
          <p:cNvSpPr txBox="1"/>
          <p:nvPr>
            <p:ph type="title"/>
          </p:nvPr>
        </p:nvSpPr>
        <p:spPr>
          <a:xfrm>
            <a:off x="550808" y="3710799"/>
            <a:ext cx="17207400" cy="2865300"/>
          </a:xfrm>
          <a:prstGeom prst="rect">
            <a:avLst/>
          </a:prstGeom>
          <a:noFill/>
          <a:ln>
            <a:noFill/>
          </a:ln>
        </p:spPr>
        <p:txBody>
          <a:bodyPr anchorCtr="0" anchor="ctr" bIns="34275" lIns="68575" spcFirstLastPara="1" rIns="68575" wrap="square" tIns="34275">
            <a:normAutofit/>
          </a:bodyPr>
          <a:lstStyle>
            <a:lvl1pPr lvl="0" algn="l">
              <a:lnSpc>
                <a:spcPct val="80000"/>
              </a:lnSpc>
              <a:spcBef>
                <a:spcPts val="0"/>
              </a:spcBef>
              <a:spcAft>
                <a:spcPts val="0"/>
              </a:spcAft>
              <a:buClr>
                <a:schemeClr val="dk1"/>
              </a:buClr>
              <a:buSzPts val="8600"/>
              <a:buFont typeface="Inter"/>
              <a:buNone/>
              <a:defRPr sz="8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8" name="Google Shape;348;p83"/>
          <p:cNvSpPr txBox="1"/>
          <p:nvPr>
            <p:ph idx="1" type="body"/>
          </p:nvPr>
        </p:nvSpPr>
        <p:spPr>
          <a:xfrm>
            <a:off x="12106655" y="8229599"/>
            <a:ext cx="5651400" cy="11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3300"/>
              <a:buNone/>
              <a:defRPr sz="33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2100"/>
              <a:buNone/>
              <a:defRPr sz="2100">
                <a:latin typeface="Inter Light"/>
                <a:ea typeface="Inter Light"/>
                <a:cs typeface="Inter Light"/>
                <a:sym typeface="Inter Light"/>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9" name="Google Shape;349;p83"/>
          <p:cNvSpPr/>
          <p:nvPr>
            <p:ph idx="3" type="pic"/>
          </p:nvPr>
        </p:nvSpPr>
        <p:spPr>
          <a:xfrm>
            <a:off x="14867029" y="552450"/>
            <a:ext cx="2891100" cy="1848900"/>
          </a:xfrm>
          <a:prstGeom prst="rect">
            <a:avLst/>
          </a:prstGeom>
          <a:noFill/>
          <a:ln>
            <a:noFill/>
          </a:ln>
        </p:spPr>
      </p:sp>
      <p:pic>
        <p:nvPicPr>
          <p:cNvPr id="350" name="Google Shape;350;p83"/>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351" name="Google Shape;351;p83"/>
          <p:cNvGrpSpPr/>
          <p:nvPr/>
        </p:nvGrpSpPr>
        <p:grpSpPr>
          <a:xfrm>
            <a:off x="18962660" y="4712274"/>
            <a:ext cx="1331174" cy="364849"/>
            <a:chOff x="7970750" y="7577075"/>
            <a:chExt cx="2301875" cy="630900"/>
          </a:xfrm>
        </p:grpSpPr>
        <p:pic>
          <p:nvPicPr>
            <p:cNvPr id="352" name="Google Shape;352;p83"/>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353" name="Google Shape;353;p83"/>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354" name="Google Shape;354;p83"/>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55" name="Google Shape;355;p83"/>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56" name="Google Shape;356;p83"/>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357" name="Google Shape;357;p83"/>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358" name="Google Shape;358;p83"/>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59" name="Google Shape;359;p83"/>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360" name="Google Shape;360;p83"/>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61" name="Google Shape;361;p83"/>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F">
  <p:cSld name="01_Title Slide Option F">
    <p:bg>
      <p:bgPr>
        <a:solidFill>
          <a:schemeClr val="lt1"/>
        </a:solidFill>
      </p:bgPr>
    </p:bg>
    <p:spTree>
      <p:nvGrpSpPr>
        <p:cNvPr id="362" name="Shape 362"/>
        <p:cNvGrpSpPr/>
        <p:nvPr/>
      </p:nvGrpSpPr>
      <p:grpSpPr>
        <a:xfrm>
          <a:off x="0" y="0"/>
          <a:ext cx="0" cy="0"/>
          <a:chOff x="0" y="0"/>
          <a:chExt cx="0" cy="0"/>
        </a:xfrm>
      </p:grpSpPr>
      <p:sp>
        <p:nvSpPr>
          <p:cNvPr id="363" name="Google Shape;363;p84"/>
          <p:cNvSpPr/>
          <p:nvPr>
            <p:ph idx="2" type="pic"/>
          </p:nvPr>
        </p:nvSpPr>
        <p:spPr>
          <a:xfrm>
            <a:off x="0" y="0"/>
            <a:ext cx="18288000" cy="10287000"/>
          </a:xfrm>
          <a:prstGeom prst="rect">
            <a:avLst/>
          </a:prstGeom>
          <a:solidFill>
            <a:srgbClr val="BFBFBF"/>
          </a:solidFill>
          <a:ln>
            <a:noFill/>
          </a:ln>
        </p:spPr>
      </p:sp>
      <p:sp>
        <p:nvSpPr>
          <p:cNvPr id="364" name="Google Shape;364;p84"/>
          <p:cNvSpPr/>
          <p:nvPr/>
        </p:nvSpPr>
        <p:spPr>
          <a:xfrm rot="2700000">
            <a:off x="283828" y="-338684"/>
            <a:ext cx="10954728" cy="10954728"/>
          </a:xfrm>
          <a:custGeom>
            <a:rect b="b" l="l" r="r" t="t"/>
            <a:pathLst>
              <a:path extrusionOk="0" h="14615401" w="14615401">
                <a:moveTo>
                  <a:pt x="0" y="4912300"/>
                </a:moveTo>
                <a:lnTo>
                  <a:pt x="4921148" y="0"/>
                </a:lnTo>
                <a:lnTo>
                  <a:pt x="13273124" y="0"/>
                </a:lnTo>
                <a:cubicBezTo>
                  <a:pt x="14014443" y="1"/>
                  <a:pt x="14615401" y="600958"/>
                  <a:pt x="14615400" y="1342279"/>
                </a:cubicBezTo>
                <a:lnTo>
                  <a:pt x="14615401" y="9742248"/>
                </a:lnTo>
                <a:lnTo>
                  <a:pt x="9733473" y="14615401"/>
                </a:lnTo>
                <a:lnTo>
                  <a:pt x="3736192" y="14615401"/>
                </a:lnTo>
                <a:lnTo>
                  <a:pt x="0" y="10872481"/>
                </a:lnTo>
                <a:close/>
              </a:path>
            </a:pathLst>
          </a:custGeom>
          <a:gradFill>
            <a:gsLst>
              <a:gs pos="0">
                <a:srgbClr val="0C0C0C"/>
              </a:gs>
              <a:gs pos="3000">
                <a:srgbClr val="0C0C0C"/>
              </a:gs>
              <a:gs pos="100000">
                <a:srgbClr val="0C0C0C"/>
              </a:gs>
            </a:gsLst>
            <a:lin ang="18900000" scaled="0"/>
          </a:gradFill>
          <a:ln>
            <a:noFill/>
          </a:ln>
          <a:effectLst>
            <a:outerShdw blurRad="1214326" sx="108000" rotWithShape="0" algn="ctr" sy="108000">
              <a:schemeClr val="lt1">
                <a:alpha val="24313"/>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65" name="Google Shape;365;p84"/>
          <p:cNvSpPr txBox="1"/>
          <p:nvPr>
            <p:ph type="title"/>
          </p:nvPr>
        </p:nvSpPr>
        <p:spPr>
          <a:xfrm>
            <a:off x="550808" y="3710799"/>
            <a:ext cx="17207400" cy="2865300"/>
          </a:xfrm>
          <a:prstGeom prst="rect">
            <a:avLst/>
          </a:prstGeom>
          <a:noFill/>
          <a:ln>
            <a:noFill/>
          </a:ln>
        </p:spPr>
        <p:txBody>
          <a:bodyPr anchorCtr="0" anchor="ctr" bIns="34275" lIns="68575" spcFirstLastPara="1" rIns="68575" wrap="square" tIns="34275">
            <a:normAutofit/>
          </a:bodyPr>
          <a:lstStyle>
            <a:lvl1pPr lvl="0" algn="l">
              <a:lnSpc>
                <a:spcPct val="80000"/>
              </a:lnSpc>
              <a:spcBef>
                <a:spcPts val="0"/>
              </a:spcBef>
              <a:spcAft>
                <a:spcPts val="0"/>
              </a:spcAft>
              <a:buClr>
                <a:schemeClr val="lt1"/>
              </a:buClr>
              <a:buSzPts val="8600"/>
              <a:buFont typeface="Inter"/>
              <a:buNone/>
              <a:defRPr sz="8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6" name="Google Shape;366;p84"/>
          <p:cNvSpPr txBox="1"/>
          <p:nvPr>
            <p:ph idx="1" type="body"/>
          </p:nvPr>
        </p:nvSpPr>
        <p:spPr>
          <a:xfrm>
            <a:off x="12106655" y="8229599"/>
            <a:ext cx="5651400" cy="1126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3300"/>
              <a:buNone/>
              <a:defRPr sz="3300">
                <a:solidFill>
                  <a:schemeClr val="lt1"/>
                </a:solidFill>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lt1"/>
              </a:buClr>
              <a:buSzPts val="2100"/>
              <a:buNone/>
              <a:defRPr sz="2100">
                <a:solidFill>
                  <a:schemeClr val="lt1"/>
                </a:solidFill>
                <a:latin typeface="Inter Light"/>
                <a:ea typeface="Inter Light"/>
                <a:cs typeface="Inter Light"/>
                <a:sym typeface="Inter Light"/>
              </a:defRPr>
            </a:lvl2pPr>
            <a:lvl3pPr indent="-317500" lvl="2" marL="1371600" algn="l">
              <a:lnSpc>
                <a:spcPct val="90000"/>
              </a:lnSpc>
              <a:spcBef>
                <a:spcPts val="400"/>
              </a:spcBef>
              <a:spcAft>
                <a:spcPts val="0"/>
              </a:spcAft>
              <a:buClr>
                <a:schemeClr val="lt1"/>
              </a:buClr>
              <a:buSzPts val="14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367" name="Google Shape;367;p84"/>
          <p:cNvSpPr/>
          <p:nvPr>
            <p:ph idx="3" type="pic"/>
          </p:nvPr>
        </p:nvSpPr>
        <p:spPr>
          <a:xfrm>
            <a:off x="14867029" y="552450"/>
            <a:ext cx="2891100" cy="1848900"/>
          </a:xfrm>
          <a:prstGeom prst="rect">
            <a:avLst/>
          </a:prstGeom>
          <a:noFill/>
          <a:ln>
            <a:noFill/>
          </a:ln>
        </p:spPr>
      </p:sp>
      <p:pic>
        <p:nvPicPr>
          <p:cNvPr id="368" name="Google Shape;368;p84"/>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369" name="Google Shape;369;p84"/>
          <p:cNvGrpSpPr/>
          <p:nvPr/>
        </p:nvGrpSpPr>
        <p:grpSpPr>
          <a:xfrm>
            <a:off x="18962660" y="4712274"/>
            <a:ext cx="1331174" cy="364849"/>
            <a:chOff x="7970750" y="7577075"/>
            <a:chExt cx="2301875" cy="630900"/>
          </a:xfrm>
        </p:grpSpPr>
        <p:pic>
          <p:nvPicPr>
            <p:cNvPr id="370" name="Google Shape;370;p84"/>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371" name="Google Shape;371;p84"/>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372" name="Google Shape;372;p84"/>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73" name="Google Shape;373;p84"/>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74" name="Google Shape;374;p84"/>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375" name="Google Shape;375;p84"/>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376" name="Google Shape;376;p84"/>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77" name="Google Shape;377;p84"/>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378" name="Google Shape;378;p84"/>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79" name="Google Shape;379;p84"/>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G">
  <p:cSld name="01_Title Slide Option G">
    <p:bg>
      <p:bgPr>
        <a:solidFill>
          <a:schemeClr val="lt1"/>
        </a:solidFill>
      </p:bgPr>
    </p:bg>
    <p:spTree>
      <p:nvGrpSpPr>
        <p:cNvPr id="380" name="Shape 380"/>
        <p:cNvGrpSpPr/>
        <p:nvPr/>
      </p:nvGrpSpPr>
      <p:grpSpPr>
        <a:xfrm>
          <a:off x="0" y="0"/>
          <a:ext cx="0" cy="0"/>
          <a:chOff x="0" y="0"/>
          <a:chExt cx="0" cy="0"/>
        </a:xfrm>
      </p:grpSpPr>
      <p:sp>
        <p:nvSpPr>
          <p:cNvPr id="381" name="Google Shape;381;p85"/>
          <p:cNvSpPr/>
          <p:nvPr>
            <p:ph idx="2" type="pic"/>
          </p:nvPr>
        </p:nvSpPr>
        <p:spPr>
          <a:xfrm>
            <a:off x="547667" y="629850"/>
            <a:ext cx="8595900" cy="9657300"/>
          </a:xfrm>
          <a:prstGeom prst="round2SameRect">
            <a:avLst>
              <a:gd fmla="val 50000" name="adj1"/>
              <a:gd fmla="val 0" name="adj2"/>
            </a:avLst>
          </a:prstGeom>
          <a:solidFill>
            <a:srgbClr val="BFBFBF"/>
          </a:solidFill>
          <a:ln>
            <a:noFill/>
          </a:ln>
          <a:effectLst>
            <a:outerShdw blurRad="1071563" rotWithShape="0" algn="bl" dir="5400000" dist="19050">
              <a:schemeClr val="accent2">
                <a:alpha val="53725"/>
              </a:schemeClr>
            </a:outerShdw>
          </a:effectLst>
        </p:spPr>
      </p:sp>
      <p:sp>
        <p:nvSpPr>
          <p:cNvPr id="382" name="Google Shape;382;p85"/>
          <p:cNvSpPr txBox="1"/>
          <p:nvPr>
            <p:ph type="title"/>
          </p:nvPr>
        </p:nvSpPr>
        <p:spPr>
          <a:xfrm>
            <a:off x="550808" y="2882124"/>
            <a:ext cx="17207400" cy="2865300"/>
          </a:xfrm>
          <a:prstGeom prst="rect">
            <a:avLst/>
          </a:prstGeom>
          <a:noFill/>
          <a:ln>
            <a:noFill/>
          </a:ln>
        </p:spPr>
        <p:txBody>
          <a:bodyPr anchorCtr="0" anchor="b" bIns="34275" lIns="68575" spcFirstLastPara="1" rIns="68575" wrap="square" tIns="34275">
            <a:normAutofit/>
          </a:bodyPr>
          <a:lstStyle>
            <a:lvl1pPr lvl="0" algn="r">
              <a:lnSpc>
                <a:spcPct val="80000"/>
              </a:lnSpc>
              <a:spcBef>
                <a:spcPts val="0"/>
              </a:spcBef>
              <a:spcAft>
                <a:spcPts val="0"/>
              </a:spcAft>
              <a:buClr>
                <a:schemeClr val="dk1"/>
              </a:buClr>
              <a:buSzPts val="8600"/>
              <a:buFont typeface="Inter"/>
              <a:buNone/>
              <a:defRPr sz="8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3" name="Google Shape;383;p85"/>
          <p:cNvSpPr txBox="1"/>
          <p:nvPr>
            <p:ph idx="1" type="body"/>
          </p:nvPr>
        </p:nvSpPr>
        <p:spPr>
          <a:xfrm>
            <a:off x="9162426" y="7221386"/>
            <a:ext cx="8595600" cy="2134500"/>
          </a:xfrm>
          <a:prstGeom prst="rect">
            <a:avLst/>
          </a:prstGeom>
          <a:noFill/>
          <a:ln>
            <a:noFill/>
          </a:ln>
        </p:spPr>
        <p:txBody>
          <a:bodyPr anchorCtr="0" anchor="t" bIns="34275" lIns="68575" spcFirstLastPara="1" rIns="68575" wrap="square" tIns="34275">
            <a:noAutofit/>
          </a:bodyPr>
          <a:lstStyle>
            <a:lvl1pPr indent="-228600" lvl="0" marL="457200" algn="r">
              <a:lnSpc>
                <a:spcPct val="90000"/>
              </a:lnSpc>
              <a:spcBef>
                <a:spcPts val="800"/>
              </a:spcBef>
              <a:spcAft>
                <a:spcPts val="0"/>
              </a:spcAft>
              <a:buClr>
                <a:schemeClr val="dk1"/>
              </a:buClr>
              <a:buSzPts val="3300"/>
              <a:buNone/>
              <a:defRPr sz="3300">
                <a:latin typeface="Inter SemiBold"/>
                <a:ea typeface="Inter SemiBold"/>
                <a:cs typeface="Inter SemiBold"/>
                <a:sym typeface="Inter SemiBold"/>
              </a:defRPr>
            </a:lvl1pPr>
            <a:lvl2pPr indent="-228600" lvl="1" marL="914400" algn="r">
              <a:lnSpc>
                <a:spcPct val="90000"/>
              </a:lnSpc>
              <a:spcBef>
                <a:spcPts val="800"/>
              </a:spcBef>
              <a:spcAft>
                <a:spcPts val="0"/>
              </a:spcAft>
              <a:buClr>
                <a:schemeClr val="dk1"/>
              </a:buClr>
              <a:buSzPts val="2100"/>
              <a:buNone/>
              <a:defRPr sz="2100">
                <a:latin typeface="Inter Light"/>
                <a:ea typeface="Inter Light"/>
                <a:cs typeface="Inter Light"/>
                <a:sym typeface="Inter Light"/>
              </a:defRPr>
            </a:lvl2pPr>
            <a:lvl3pPr indent="-317500" lvl="2" marL="1371600" algn="r">
              <a:lnSpc>
                <a:spcPct val="90000"/>
              </a:lnSpc>
              <a:spcBef>
                <a:spcPts val="400"/>
              </a:spcBef>
              <a:spcAft>
                <a:spcPts val="0"/>
              </a:spcAft>
              <a:buClr>
                <a:schemeClr val="dk1"/>
              </a:buClr>
              <a:buSzPts val="1400"/>
              <a:buChar char="•"/>
              <a:defRPr/>
            </a:lvl3pPr>
            <a:lvl4pPr indent="-317500" lvl="3" marL="1828800" algn="r">
              <a:lnSpc>
                <a:spcPct val="90000"/>
              </a:lnSpc>
              <a:spcBef>
                <a:spcPts val="400"/>
              </a:spcBef>
              <a:spcAft>
                <a:spcPts val="0"/>
              </a:spcAft>
              <a:buClr>
                <a:schemeClr val="dk1"/>
              </a:buClr>
              <a:buSzPts val="1400"/>
              <a:buChar char="•"/>
              <a:defRPr/>
            </a:lvl4pPr>
            <a:lvl5pPr indent="-317500" lvl="4" marL="2286000" algn="r">
              <a:lnSpc>
                <a:spcPct val="90000"/>
              </a:lnSpc>
              <a:spcBef>
                <a:spcPts val="400"/>
              </a:spcBef>
              <a:spcAft>
                <a:spcPts val="0"/>
              </a:spcAft>
              <a:buClr>
                <a:schemeClr val="dk1"/>
              </a:buClr>
              <a:buSzPts val="1400"/>
              <a:buChar char="•"/>
              <a:defRPr/>
            </a:lvl5pPr>
            <a:lvl6pPr indent="-317500" lvl="5" marL="2743200" algn="r">
              <a:lnSpc>
                <a:spcPct val="90000"/>
              </a:lnSpc>
              <a:spcBef>
                <a:spcPts val="400"/>
              </a:spcBef>
              <a:spcAft>
                <a:spcPts val="0"/>
              </a:spcAft>
              <a:buClr>
                <a:schemeClr val="dk1"/>
              </a:buClr>
              <a:buSzPts val="1400"/>
              <a:buChar char="•"/>
              <a:defRPr/>
            </a:lvl6pPr>
            <a:lvl7pPr indent="-317500" lvl="6" marL="3200400" algn="r">
              <a:lnSpc>
                <a:spcPct val="90000"/>
              </a:lnSpc>
              <a:spcBef>
                <a:spcPts val="400"/>
              </a:spcBef>
              <a:spcAft>
                <a:spcPts val="0"/>
              </a:spcAft>
              <a:buClr>
                <a:schemeClr val="dk1"/>
              </a:buClr>
              <a:buSzPts val="1400"/>
              <a:buChar char="•"/>
              <a:defRPr/>
            </a:lvl7pPr>
            <a:lvl8pPr indent="-317500" lvl="7" marL="3657600" algn="r">
              <a:lnSpc>
                <a:spcPct val="90000"/>
              </a:lnSpc>
              <a:spcBef>
                <a:spcPts val="400"/>
              </a:spcBef>
              <a:spcAft>
                <a:spcPts val="0"/>
              </a:spcAft>
              <a:buClr>
                <a:schemeClr val="dk1"/>
              </a:buClr>
              <a:buSzPts val="1400"/>
              <a:buChar char="•"/>
              <a:defRPr/>
            </a:lvl8pPr>
            <a:lvl9pPr indent="-317500" lvl="8" marL="4114800" algn="r">
              <a:lnSpc>
                <a:spcPct val="90000"/>
              </a:lnSpc>
              <a:spcBef>
                <a:spcPts val="400"/>
              </a:spcBef>
              <a:spcAft>
                <a:spcPts val="0"/>
              </a:spcAft>
              <a:buClr>
                <a:schemeClr val="dk1"/>
              </a:buClr>
              <a:buSzPts val="1400"/>
              <a:buChar char="•"/>
              <a:defRPr/>
            </a:lvl9pPr>
          </a:lstStyle>
          <a:p/>
        </p:txBody>
      </p:sp>
      <p:sp>
        <p:nvSpPr>
          <p:cNvPr id="384" name="Google Shape;384;p85"/>
          <p:cNvSpPr/>
          <p:nvPr>
            <p:ph idx="3" type="pic"/>
          </p:nvPr>
        </p:nvSpPr>
        <p:spPr>
          <a:xfrm>
            <a:off x="14867029" y="552450"/>
            <a:ext cx="2891100" cy="1848900"/>
          </a:xfrm>
          <a:prstGeom prst="rect">
            <a:avLst/>
          </a:prstGeom>
          <a:noFill/>
          <a:ln>
            <a:noFill/>
          </a:ln>
        </p:spPr>
      </p:sp>
      <p:pic>
        <p:nvPicPr>
          <p:cNvPr id="385" name="Google Shape;385;p85"/>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386" name="Google Shape;386;p85"/>
          <p:cNvGrpSpPr/>
          <p:nvPr/>
        </p:nvGrpSpPr>
        <p:grpSpPr>
          <a:xfrm>
            <a:off x="18962660" y="4712274"/>
            <a:ext cx="1331174" cy="364849"/>
            <a:chOff x="7970750" y="7577075"/>
            <a:chExt cx="2301875" cy="630900"/>
          </a:xfrm>
        </p:grpSpPr>
        <p:pic>
          <p:nvPicPr>
            <p:cNvPr id="387" name="Google Shape;387;p85"/>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388" name="Google Shape;388;p85"/>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389" name="Google Shape;389;p85"/>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90" name="Google Shape;390;p85"/>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391" name="Google Shape;391;p85"/>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392" name="Google Shape;392;p85"/>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393" name="Google Shape;393;p85"/>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94" name="Google Shape;394;p85"/>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395" name="Google Shape;395;p85"/>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396" name="Google Shape;396;p85"/>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Slide Option H">
  <p:cSld name="01_Title Slide Option H">
    <p:bg>
      <p:bgPr>
        <a:solidFill>
          <a:schemeClr val="dk1"/>
        </a:solidFill>
      </p:bgPr>
    </p:bg>
    <p:spTree>
      <p:nvGrpSpPr>
        <p:cNvPr id="397" name="Shape 397"/>
        <p:cNvGrpSpPr/>
        <p:nvPr/>
      </p:nvGrpSpPr>
      <p:grpSpPr>
        <a:xfrm>
          <a:off x="0" y="0"/>
          <a:ext cx="0" cy="0"/>
          <a:chOff x="0" y="0"/>
          <a:chExt cx="0" cy="0"/>
        </a:xfrm>
      </p:grpSpPr>
      <p:sp>
        <p:nvSpPr>
          <p:cNvPr id="398" name="Google Shape;398;p86"/>
          <p:cNvSpPr/>
          <p:nvPr>
            <p:ph idx="2" type="pic"/>
          </p:nvPr>
        </p:nvSpPr>
        <p:spPr>
          <a:xfrm>
            <a:off x="547667" y="629850"/>
            <a:ext cx="8595900" cy="9657300"/>
          </a:xfrm>
          <a:prstGeom prst="round2SameRect">
            <a:avLst>
              <a:gd fmla="val 50000" name="adj1"/>
              <a:gd fmla="val 0" name="adj2"/>
            </a:avLst>
          </a:prstGeom>
          <a:solidFill>
            <a:srgbClr val="BFBFBF"/>
          </a:solidFill>
          <a:ln>
            <a:noFill/>
          </a:ln>
          <a:effectLst>
            <a:outerShdw blurRad="1028700" rotWithShape="0" algn="bl" dir="5400000" dist="19050">
              <a:srgbClr val="F2F2F2">
                <a:alpha val="51764"/>
              </a:srgbClr>
            </a:outerShdw>
          </a:effectLst>
        </p:spPr>
      </p:sp>
      <p:sp>
        <p:nvSpPr>
          <p:cNvPr id="399" name="Google Shape;399;p86"/>
          <p:cNvSpPr txBox="1"/>
          <p:nvPr>
            <p:ph type="title"/>
          </p:nvPr>
        </p:nvSpPr>
        <p:spPr>
          <a:xfrm>
            <a:off x="550808" y="2882124"/>
            <a:ext cx="17207400" cy="2865300"/>
          </a:xfrm>
          <a:prstGeom prst="rect">
            <a:avLst/>
          </a:prstGeom>
          <a:noFill/>
          <a:ln>
            <a:noFill/>
          </a:ln>
        </p:spPr>
        <p:txBody>
          <a:bodyPr anchorCtr="0" anchor="b" bIns="34275" lIns="68575" spcFirstLastPara="1" rIns="68575" wrap="square" tIns="34275">
            <a:normAutofit/>
          </a:bodyPr>
          <a:lstStyle>
            <a:lvl1pPr lvl="0" algn="r">
              <a:lnSpc>
                <a:spcPct val="80000"/>
              </a:lnSpc>
              <a:spcBef>
                <a:spcPts val="0"/>
              </a:spcBef>
              <a:spcAft>
                <a:spcPts val="0"/>
              </a:spcAft>
              <a:buClr>
                <a:schemeClr val="lt1"/>
              </a:buClr>
              <a:buSzPts val="8600"/>
              <a:buFont typeface="Inter"/>
              <a:buNone/>
              <a:defRPr sz="8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 name="Google Shape;400;p86"/>
          <p:cNvSpPr txBox="1"/>
          <p:nvPr>
            <p:ph idx="1" type="body"/>
          </p:nvPr>
        </p:nvSpPr>
        <p:spPr>
          <a:xfrm>
            <a:off x="9162426" y="7221386"/>
            <a:ext cx="8595600" cy="2134500"/>
          </a:xfrm>
          <a:prstGeom prst="rect">
            <a:avLst/>
          </a:prstGeom>
          <a:noFill/>
          <a:ln>
            <a:noFill/>
          </a:ln>
        </p:spPr>
        <p:txBody>
          <a:bodyPr anchorCtr="0" anchor="t" bIns="34275" lIns="68575" spcFirstLastPara="1" rIns="68575" wrap="square" tIns="34275">
            <a:noAutofit/>
          </a:bodyPr>
          <a:lstStyle>
            <a:lvl1pPr indent="-228600" lvl="0" marL="457200" algn="r">
              <a:lnSpc>
                <a:spcPct val="90000"/>
              </a:lnSpc>
              <a:spcBef>
                <a:spcPts val="800"/>
              </a:spcBef>
              <a:spcAft>
                <a:spcPts val="0"/>
              </a:spcAft>
              <a:buClr>
                <a:schemeClr val="lt1"/>
              </a:buClr>
              <a:buSzPts val="3300"/>
              <a:buNone/>
              <a:defRPr sz="3300">
                <a:solidFill>
                  <a:schemeClr val="lt1"/>
                </a:solidFill>
                <a:latin typeface="Inter SemiBold"/>
                <a:ea typeface="Inter SemiBold"/>
                <a:cs typeface="Inter SemiBold"/>
                <a:sym typeface="Inter SemiBold"/>
              </a:defRPr>
            </a:lvl1pPr>
            <a:lvl2pPr indent="-228600" lvl="1" marL="914400" algn="r">
              <a:lnSpc>
                <a:spcPct val="90000"/>
              </a:lnSpc>
              <a:spcBef>
                <a:spcPts val="800"/>
              </a:spcBef>
              <a:spcAft>
                <a:spcPts val="0"/>
              </a:spcAft>
              <a:buClr>
                <a:schemeClr val="lt1"/>
              </a:buClr>
              <a:buSzPts val="2100"/>
              <a:buNone/>
              <a:defRPr sz="2100">
                <a:solidFill>
                  <a:schemeClr val="lt1"/>
                </a:solidFill>
                <a:latin typeface="Inter Light"/>
                <a:ea typeface="Inter Light"/>
                <a:cs typeface="Inter Light"/>
                <a:sym typeface="Inter Light"/>
              </a:defRPr>
            </a:lvl2pPr>
            <a:lvl3pPr indent="-317500" lvl="2" marL="1371600" algn="r">
              <a:lnSpc>
                <a:spcPct val="90000"/>
              </a:lnSpc>
              <a:spcBef>
                <a:spcPts val="400"/>
              </a:spcBef>
              <a:spcAft>
                <a:spcPts val="0"/>
              </a:spcAft>
              <a:buClr>
                <a:schemeClr val="lt1"/>
              </a:buClr>
              <a:buSzPts val="1400"/>
              <a:buChar char="•"/>
              <a:defRPr>
                <a:solidFill>
                  <a:schemeClr val="lt1"/>
                </a:solidFill>
              </a:defRPr>
            </a:lvl3pPr>
            <a:lvl4pPr indent="-317500" lvl="3" marL="1828800" algn="r">
              <a:lnSpc>
                <a:spcPct val="90000"/>
              </a:lnSpc>
              <a:spcBef>
                <a:spcPts val="400"/>
              </a:spcBef>
              <a:spcAft>
                <a:spcPts val="0"/>
              </a:spcAft>
              <a:buClr>
                <a:schemeClr val="lt1"/>
              </a:buClr>
              <a:buSzPts val="1400"/>
              <a:buChar char="•"/>
              <a:defRPr>
                <a:solidFill>
                  <a:schemeClr val="lt1"/>
                </a:solidFill>
              </a:defRPr>
            </a:lvl4pPr>
            <a:lvl5pPr indent="-317500" lvl="4" marL="2286000" algn="r">
              <a:lnSpc>
                <a:spcPct val="90000"/>
              </a:lnSpc>
              <a:spcBef>
                <a:spcPts val="400"/>
              </a:spcBef>
              <a:spcAft>
                <a:spcPts val="0"/>
              </a:spcAft>
              <a:buClr>
                <a:schemeClr val="lt1"/>
              </a:buClr>
              <a:buSzPts val="1400"/>
              <a:buChar char="•"/>
              <a:defRPr>
                <a:solidFill>
                  <a:schemeClr val="lt1"/>
                </a:solidFill>
              </a:defRPr>
            </a:lvl5pPr>
            <a:lvl6pPr indent="-317500" lvl="5" marL="2743200" algn="r">
              <a:lnSpc>
                <a:spcPct val="90000"/>
              </a:lnSpc>
              <a:spcBef>
                <a:spcPts val="400"/>
              </a:spcBef>
              <a:spcAft>
                <a:spcPts val="0"/>
              </a:spcAft>
              <a:buClr>
                <a:schemeClr val="lt1"/>
              </a:buClr>
              <a:buSzPts val="1400"/>
              <a:buChar char="•"/>
              <a:defRPr>
                <a:solidFill>
                  <a:schemeClr val="lt1"/>
                </a:solidFill>
              </a:defRPr>
            </a:lvl6pPr>
            <a:lvl7pPr indent="-317500" lvl="6" marL="3200400" algn="r">
              <a:lnSpc>
                <a:spcPct val="90000"/>
              </a:lnSpc>
              <a:spcBef>
                <a:spcPts val="400"/>
              </a:spcBef>
              <a:spcAft>
                <a:spcPts val="0"/>
              </a:spcAft>
              <a:buClr>
                <a:schemeClr val="lt1"/>
              </a:buClr>
              <a:buSzPts val="1400"/>
              <a:buChar char="•"/>
              <a:defRPr>
                <a:solidFill>
                  <a:schemeClr val="lt1"/>
                </a:solidFill>
              </a:defRPr>
            </a:lvl7pPr>
            <a:lvl8pPr indent="-317500" lvl="7" marL="3657600" algn="r">
              <a:lnSpc>
                <a:spcPct val="90000"/>
              </a:lnSpc>
              <a:spcBef>
                <a:spcPts val="400"/>
              </a:spcBef>
              <a:spcAft>
                <a:spcPts val="0"/>
              </a:spcAft>
              <a:buClr>
                <a:schemeClr val="lt1"/>
              </a:buClr>
              <a:buSzPts val="1400"/>
              <a:buChar char="•"/>
              <a:defRPr>
                <a:solidFill>
                  <a:schemeClr val="lt1"/>
                </a:solidFill>
              </a:defRPr>
            </a:lvl8pPr>
            <a:lvl9pPr indent="-317500" lvl="8" marL="4114800" algn="r">
              <a:lnSpc>
                <a:spcPct val="90000"/>
              </a:lnSpc>
              <a:spcBef>
                <a:spcPts val="400"/>
              </a:spcBef>
              <a:spcAft>
                <a:spcPts val="0"/>
              </a:spcAft>
              <a:buClr>
                <a:schemeClr val="lt1"/>
              </a:buClr>
              <a:buSzPts val="1400"/>
              <a:buChar char="•"/>
              <a:defRPr>
                <a:solidFill>
                  <a:schemeClr val="lt1"/>
                </a:solidFill>
              </a:defRPr>
            </a:lvl9pPr>
          </a:lstStyle>
          <a:p/>
        </p:txBody>
      </p:sp>
      <p:sp>
        <p:nvSpPr>
          <p:cNvPr id="401" name="Google Shape;401;p86"/>
          <p:cNvSpPr/>
          <p:nvPr>
            <p:ph idx="3" type="pic"/>
          </p:nvPr>
        </p:nvSpPr>
        <p:spPr>
          <a:xfrm>
            <a:off x="14867029" y="552450"/>
            <a:ext cx="2891100" cy="1848900"/>
          </a:xfrm>
          <a:prstGeom prst="rect">
            <a:avLst/>
          </a:prstGeom>
          <a:noFill/>
          <a:ln>
            <a:noFill/>
          </a:ln>
        </p:spPr>
      </p:sp>
      <p:pic>
        <p:nvPicPr>
          <p:cNvPr id="402" name="Google Shape;402;p86"/>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403" name="Google Shape;403;p86"/>
          <p:cNvGrpSpPr/>
          <p:nvPr/>
        </p:nvGrpSpPr>
        <p:grpSpPr>
          <a:xfrm>
            <a:off x="18962660" y="4712274"/>
            <a:ext cx="1331174" cy="364849"/>
            <a:chOff x="7970750" y="7577075"/>
            <a:chExt cx="2301875" cy="630900"/>
          </a:xfrm>
        </p:grpSpPr>
        <p:pic>
          <p:nvPicPr>
            <p:cNvPr id="404" name="Google Shape;404;p86"/>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405" name="Google Shape;405;p86"/>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406" name="Google Shape;406;p86"/>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407" name="Google Shape;407;p86"/>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408" name="Google Shape;408;p86"/>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409" name="Google Shape;409;p86"/>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410" name="Google Shape;410;p86"/>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411" name="Google Shape;411;p86"/>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412" name="Google Shape;412;p86"/>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413" name="Google Shape;413;p86"/>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 Opt A">
  <p:cSld name="02_Agenda Opt A">
    <p:bg>
      <p:bgPr>
        <a:gradFill>
          <a:gsLst>
            <a:gs pos="0">
              <a:schemeClr val="lt1"/>
            </a:gs>
            <a:gs pos="1000">
              <a:schemeClr val="lt1"/>
            </a:gs>
            <a:gs pos="100000">
              <a:srgbClr val="F2F2F2"/>
            </a:gs>
          </a:gsLst>
          <a:lin ang="5400000" scaled="0"/>
        </a:gradFill>
      </p:bgPr>
    </p:bg>
    <p:spTree>
      <p:nvGrpSpPr>
        <p:cNvPr id="414" name="Shape 414"/>
        <p:cNvGrpSpPr/>
        <p:nvPr/>
      </p:nvGrpSpPr>
      <p:grpSpPr>
        <a:xfrm>
          <a:off x="0" y="0"/>
          <a:ext cx="0" cy="0"/>
          <a:chOff x="0" y="0"/>
          <a:chExt cx="0" cy="0"/>
        </a:xfrm>
      </p:grpSpPr>
      <p:sp>
        <p:nvSpPr>
          <p:cNvPr id="415" name="Google Shape;415;p87"/>
          <p:cNvSpPr/>
          <p:nvPr>
            <p:ph idx="1" type="body"/>
          </p:nvPr>
        </p:nvSpPr>
        <p:spPr>
          <a:xfrm>
            <a:off x="14656952" y="3441418"/>
            <a:ext cx="1660500" cy="1660500"/>
          </a:xfrm>
          <a:prstGeom prst="ellipse">
            <a:avLst/>
          </a:prstGeom>
          <a:solidFill>
            <a:schemeClr val="lt1"/>
          </a:solidFill>
          <a:ln>
            <a:noFill/>
          </a:ln>
          <a:effectLst>
            <a:outerShdw blurRad="763524" sx="101000" rotWithShape="0" algn="ctr" sy="101000">
              <a:srgbClr val="000000">
                <a:alpha val="12549"/>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5400"/>
              <a:buNone/>
              <a:defRPr b="1" sz="5400">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6" name="Google Shape;416;p87"/>
          <p:cNvSpPr/>
          <p:nvPr>
            <p:ph idx="2" type="body"/>
          </p:nvPr>
        </p:nvSpPr>
        <p:spPr>
          <a:xfrm>
            <a:off x="11360743" y="4263405"/>
            <a:ext cx="1660500" cy="1660500"/>
          </a:xfrm>
          <a:prstGeom prst="ellipse">
            <a:avLst/>
          </a:prstGeom>
          <a:solidFill>
            <a:schemeClr val="lt1"/>
          </a:solidFill>
          <a:ln>
            <a:noFill/>
          </a:ln>
          <a:effectLst>
            <a:outerShdw blurRad="763524" sx="101000" rotWithShape="0" algn="ctr" sy="101000">
              <a:srgbClr val="000000">
                <a:alpha val="12549"/>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5400"/>
              <a:buNone/>
              <a:defRPr b="1" sz="5400">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7" name="Google Shape;417;p87"/>
          <p:cNvSpPr/>
          <p:nvPr>
            <p:ph idx="3" type="body"/>
          </p:nvPr>
        </p:nvSpPr>
        <p:spPr>
          <a:xfrm>
            <a:off x="7869258" y="3433155"/>
            <a:ext cx="1660500" cy="1660500"/>
          </a:xfrm>
          <a:prstGeom prst="ellipse">
            <a:avLst/>
          </a:prstGeom>
          <a:solidFill>
            <a:schemeClr val="lt1"/>
          </a:solidFill>
          <a:ln>
            <a:noFill/>
          </a:ln>
          <a:effectLst>
            <a:outerShdw blurRad="763524" sx="101000" rotWithShape="0" algn="ctr" sy="101000">
              <a:srgbClr val="000000">
                <a:alpha val="12549"/>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5400"/>
              <a:buNone/>
              <a:defRPr b="1" sz="5400">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8" name="Google Shape;418;p87"/>
          <p:cNvSpPr/>
          <p:nvPr>
            <p:ph idx="4" type="body"/>
          </p:nvPr>
        </p:nvSpPr>
        <p:spPr>
          <a:xfrm>
            <a:off x="4303739" y="4263405"/>
            <a:ext cx="1660500" cy="1660500"/>
          </a:xfrm>
          <a:prstGeom prst="ellipse">
            <a:avLst/>
          </a:prstGeom>
          <a:solidFill>
            <a:schemeClr val="lt1"/>
          </a:solidFill>
          <a:ln>
            <a:noFill/>
          </a:ln>
          <a:effectLst>
            <a:outerShdw blurRad="763524" sx="101000" rotWithShape="0" algn="ctr" sy="101000">
              <a:srgbClr val="000000">
                <a:alpha val="12549"/>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5400"/>
              <a:buNone/>
              <a:defRPr b="1" sz="5400">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9" name="Google Shape;419;p87"/>
          <p:cNvSpPr/>
          <p:nvPr>
            <p:ph idx="5" type="body"/>
          </p:nvPr>
        </p:nvSpPr>
        <p:spPr>
          <a:xfrm>
            <a:off x="1149818" y="3442097"/>
            <a:ext cx="1660500" cy="1660500"/>
          </a:xfrm>
          <a:prstGeom prst="ellipse">
            <a:avLst/>
          </a:prstGeom>
          <a:solidFill>
            <a:schemeClr val="lt1"/>
          </a:solidFill>
          <a:ln>
            <a:noFill/>
          </a:ln>
          <a:effectLst>
            <a:outerShdw blurRad="763524" sx="101000" rotWithShape="0" algn="ctr" sy="101000">
              <a:srgbClr val="000000">
                <a:alpha val="12549"/>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5400"/>
              <a:buNone/>
              <a:defRPr b="1" sz="5400">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0" name="Google Shape;420;p87"/>
          <p:cNvSpPr txBox="1"/>
          <p:nvPr>
            <p:ph type="title"/>
          </p:nvPr>
        </p:nvSpPr>
        <p:spPr>
          <a:xfrm>
            <a:off x="550808" y="928247"/>
            <a:ext cx="14298900" cy="20001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dk1"/>
              </a:buClr>
              <a:buSzPts val="7200"/>
              <a:buFont typeface="Inter"/>
              <a:buNone/>
              <a:defRPr b="1" i="0" sz="72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1" name="Google Shape;421;p87"/>
          <p:cNvSpPr txBox="1"/>
          <p:nvPr>
            <p:ph idx="6" type="body"/>
          </p:nvPr>
        </p:nvSpPr>
        <p:spPr>
          <a:xfrm>
            <a:off x="1137957" y="5244639"/>
            <a:ext cx="1942200" cy="4106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2" name="Google Shape;422;p87"/>
          <p:cNvSpPr txBox="1"/>
          <p:nvPr>
            <p:ph idx="7" type="body"/>
          </p:nvPr>
        </p:nvSpPr>
        <p:spPr>
          <a:xfrm>
            <a:off x="4585494" y="6136061"/>
            <a:ext cx="1942200" cy="3219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3" name="Google Shape;423;p87"/>
          <p:cNvSpPr txBox="1"/>
          <p:nvPr>
            <p:ph idx="8" type="body"/>
          </p:nvPr>
        </p:nvSpPr>
        <p:spPr>
          <a:xfrm>
            <a:off x="8031927" y="5248820"/>
            <a:ext cx="1942200" cy="4106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4" name="Google Shape;424;p87"/>
          <p:cNvSpPr txBox="1"/>
          <p:nvPr>
            <p:ph idx="9" type="body"/>
          </p:nvPr>
        </p:nvSpPr>
        <p:spPr>
          <a:xfrm>
            <a:off x="11459287" y="6136450"/>
            <a:ext cx="1942200" cy="32196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5" name="Google Shape;425;p87"/>
          <p:cNvSpPr txBox="1"/>
          <p:nvPr>
            <p:ph idx="13" type="body"/>
          </p:nvPr>
        </p:nvSpPr>
        <p:spPr>
          <a:xfrm>
            <a:off x="14903979" y="5249209"/>
            <a:ext cx="1942200" cy="4106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26" name="Google Shape;426;p87"/>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427" name="Google Shape;427;p87"/>
          <p:cNvGrpSpPr/>
          <p:nvPr/>
        </p:nvGrpSpPr>
        <p:grpSpPr>
          <a:xfrm>
            <a:off x="18962660" y="4712274"/>
            <a:ext cx="1331174" cy="364849"/>
            <a:chOff x="7970750" y="7577075"/>
            <a:chExt cx="2301875" cy="630900"/>
          </a:xfrm>
        </p:grpSpPr>
        <p:pic>
          <p:nvPicPr>
            <p:cNvPr id="428" name="Google Shape;428;p87"/>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429" name="Google Shape;429;p87"/>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430" name="Google Shape;430;p87"/>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431" name="Google Shape;431;p87"/>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432" name="Google Shape;432;p87"/>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433" name="Google Shape;433;p87"/>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434" name="Google Shape;434;p87"/>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435" name="Google Shape;435;p87"/>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436" name="Google Shape;436;p87"/>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437" name="Google Shape;437;p87"/>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extLst>
    <p:ext uri="{DCECCB84-F9BA-43D5-87BE-67443E8EF086}">
      <p15:sldGuideLst>
        <p15:guide id="1" orient="horz" pos="1012">
          <p15:clr>
            <a:srgbClr val="FBAE40"/>
          </p15:clr>
        </p15:guide>
        <p15:guide id="2" orient="horz" pos="148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 Opt B">
  <p:cSld name="02_Agenda Opt B">
    <p:bg>
      <p:bgPr>
        <a:gradFill>
          <a:gsLst>
            <a:gs pos="0">
              <a:schemeClr val="lt1"/>
            </a:gs>
            <a:gs pos="1000">
              <a:schemeClr val="lt1"/>
            </a:gs>
            <a:gs pos="100000">
              <a:srgbClr val="F2F2F2"/>
            </a:gs>
          </a:gsLst>
          <a:lin ang="5400000" scaled="0"/>
        </a:gradFill>
      </p:bgPr>
    </p:bg>
    <p:spTree>
      <p:nvGrpSpPr>
        <p:cNvPr id="438" name="Shape 438"/>
        <p:cNvGrpSpPr/>
        <p:nvPr/>
      </p:nvGrpSpPr>
      <p:grpSpPr>
        <a:xfrm>
          <a:off x="0" y="0"/>
          <a:ext cx="0" cy="0"/>
          <a:chOff x="0" y="0"/>
          <a:chExt cx="0" cy="0"/>
        </a:xfrm>
      </p:grpSpPr>
      <p:sp>
        <p:nvSpPr>
          <p:cNvPr id="439" name="Google Shape;439;p88"/>
          <p:cNvSpPr/>
          <p:nvPr>
            <p:ph idx="2" type="pic"/>
          </p:nvPr>
        </p:nvSpPr>
        <p:spPr>
          <a:xfrm>
            <a:off x="547667" y="629850"/>
            <a:ext cx="8595900" cy="9657300"/>
          </a:xfrm>
          <a:prstGeom prst="round2SameRect">
            <a:avLst>
              <a:gd fmla="val 50000" name="adj1"/>
              <a:gd fmla="val 0" name="adj2"/>
            </a:avLst>
          </a:prstGeom>
          <a:solidFill>
            <a:srgbClr val="BFBFBF"/>
          </a:solidFill>
          <a:ln>
            <a:noFill/>
          </a:ln>
          <a:effectLst>
            <a:outerShdw blurRad="1071563" rotWithShape="0" algn="bl" dir="5400000" dist="19050">
              <a:schemeClr val="accent2">
                <a:alpha val="53725"/>
              </a:schemeClr>
            </a:outerShdw>
          </a:effectLst>
        </p:spPr>
      </p:sp>
      <p:sp>
        <p:nvSpPr>
          <p:cNvPr id="440" name="Google Shape;440;p88"/>
          <p:cNvSpPr txBox="1"/>
          <p:nvPr>
            <p:ph idx="1" type="body"/>
          </p:nvPr>
        </p:nvSpPr>
        <p:spPr>
          <a:xfrm>
            <a:off x="10406005" y="8261401"/>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2"/>
              </a:buClr>
              <a:buSzPts val="6000"/>
              <a:buNone/>
              <a:defRPr b="1" i="0" sz="6000">
                <a:solidFill>
                  <a:schemeClr val="lt2"/>
                </a:solidFill>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1" name="Google Shape;441;p88"/>
          <p:cNvSpPr txBox="1"/>
          <p:nvPr>
            <p:ph idx="3" type="body"/>
          </p:nvPr>
        </p:nvSpPr>
        <p:spPr>
          <a:xfrm>
            <a:off x="10406005" y="6522136"/>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2"/>
              </a:buClr>
              <a:buSzPts val="6000"/>
              <a:buNone/>
              <a:defRPr b="1" i="0" sz="6000">
                <a:solidFill>
                  <a:schemeClr val="lt2"/>
                </a:solidFill>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2" name="Google Shape;442;p88"/>
          <p:cNvSpPr txBox="1"/>
          <p:nvPr>
            <p:ph idx="4" type="body"/>
          </p:nvPr>
        </p:nvSpPr>
        <p:spPr>
          <a:xfrm>
            <a:off x="10406005" y="4782871"/>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2"/>
              </a:buClr>
              <a:buSzPts val="6000"/>
              <a:buNone/>
              <a:defRPr b="1" i="0" sz="6000">
                <a:solidFill>
                  <a:schemeClr val="lt2"/>
                </a:solidFill>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3" name="Google Shape;443;p88"/>
          <p:cNvSpPr txBox="1"/>
          <p:nvPr>
            <p:ph idx="5" type="body"/>
          </p:nvPr>
        </p:nvSpPr>
        <p:spPr>
          <a:xfrm>
            <a:off x="10406005" y="3043606"/>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2"/>
              </a:buClr>
              <a:buSzPts val="6000"/>
              <a:buNone/>
              <a:defRPr b="1" i="0" sz="6000">
                <a:solidFill>
                  <a:schemeClr val="lt2"/>
                </a:solidFill>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4" name="Google Shape;444;p88"/>
          <p:cNvSpPr txBox="1"/>
          <p:nvPr>
            <p:ph idx="6" type="body"/>
          </p:nvPr>
        </p:nvSpPr>
        <p:spPr>
          <a:xfrm>
            <a:off x="10406005" y="1258768"/>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2"/>
              </a:buClr>
              <a:buSzPts val="6000"/>
              <a:buNone/>
              <a:defRPr b="1" i="0" sz="6000">
                <a:solidFill>
                  <a:schemeClr val="lt2"/>
                </a:solidFill>
                <a:latin typeface="Inter"/>
                <a:ea typeface="Inter"/>
                <a:cs typeface="Inter"/>
                <a:sym typeface="Inte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5" name="Google Shape;445;p88"/>
          <p:cNvSpPr txBox="1"/>
          <p:nvPr>
            <p:ph type="title"/>
          </p:nvPr>
        </p:nvSpPr>
        <p:spPr>
          <a:xfrm>
            <a:off x="1821014" y="4444719"/>
            <a:ext cx="6278100" cy="43584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lt1"/>
              </a:buClr>
              <a:buSzPts val="7200"/>
              <a:buFont typeface="Inter"/>
              <a:buNone/>
              <a:defRPr b="1" i="0" sz="72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6" name="Google Shape;446;p88"/>
          <p:cNvSpPr txBox="1"/>
          <p:nvPr>
            <p:ph idx="7" type="body"/>
          </p:nvPr>
        </p:nvSpPr>
        <p:spPr>
          <a:xfrm>
            <a:off x="11838727" y="1304341"/>
            <a:ext cx="5229600" cy="135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7" name="Google Shape;447;p88"/>
          <p:cNvSpPr txBox="1"/>
          <p:nvPr>
            <p:ph idx="8" type="body"/>
          </p:nvPr>
        </p:nvSpPr>
        <p:spPr>
          <a:xfrm>
            <a:off x="11838727" y="3043606"/>
            <a:ext cx="5229600" cy="135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8" name="Google Shape;448;p88"/>
          <p:cNvSpPr txBox="1"/>
          <p:nvPr>
            <p:ph idx="9" type="body"/>
          </p:nvPr>
        </p:nvSpPr>
        <p:spPr>
          <a:xfrm>
            <a:off x="11838727" y="4782871"/>
            <a:ext cx="5229600" cy="135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9" name="Google Shape;449;p88"/>
          <p:cNvSpPr txBox="1"/>
          <p:nvPr>
            <p:ph idx="13" type="body"/>
          </p:nvPr>
        </p:nvSpPr>
        <p:spPr>
          <a:xfrm>
            <a:off x="11838726" y="6522136"/>
            <a:ext cx="5229600" cy="135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0" name="Google Shape;450;p88"/>
          <p:cNvSpPr txBox="1"/>
          <p:nvPr>
            <p:ph idx="14" type="body"/>
          </p:nvPr>
        </p:nvSpPr>
        <p:spPr>
          <a:xfrm>
            <a:off x="11838725" y="8261401"/>
            <a:ext cx="5229600" cy="135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700"/>
              <a:buNone/>
              <a:defRPr b="0" i="0" sz="2700">
                <a:latin typeface="Inter SemiBold"/>
                <a:ea typeface="Inter SemiBold"/>
                <a:cs typeface="Inter SemiBold"/>
                <a:sym typeface="Inter SemiBold"/>
              </a:defRPr>
            </a:lvl1pPr>
            <a:lvl2pPr indent="-228600" lvl="1" marL="914400" algn="l">
              <a:lnSpc>
                <a:spcPct val="90000"/>
              </a:lnSpc>
              <a:spcBef>
                <a:spcPts val="800"/>
              </a:spcBef>
              <a:spcAft>
                <a:spcPts val="0"/>
              </a:spcAft>
              <a:buClr>
                <a:schemeClr val="dk1"/>
              </a:buClr>
              <a:buSzPts val="1800"/>
              <a:buNone/>
              <a:defRPr b="0" i="0" sz="1800">
                <a:solidFill>
                  <a:schemeClr val="dk1"/>
                </a:solidFill>
                <a:latin typeface="Inter Light"/>
                <a:ea typeface="Inter Light"/>
                <a:cs typeface="Inter Light"/>
                <a:sym typeface="Inter Light"/>
              </a:defRPr>
            </a:lvl2pPr>
            <a:lvl3pPr indent="-323850" lvl="2" marL="1371600" algn="l">
              <a:lnSpc>
                <a:spcPct val="90000"/>
              </a:lnSpc>
              <a:spcBef>
                <a:spcPts val="4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51" name="Google Shape;451;p88"/>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452" name="Google Shape;452;p88"/>
          <p:cNvGrpSpPr/>
          <p:nvPr/>
        </p:nvGrpSpPr>
        <p:grpSpPr>
          <a:xfrm>
            <a:off x="18962660" y="4712274"/>
            <a:ext cx="1331174" cy="364849"/>
            <a:chOff x="7970750" y="7577075"/>
            <a:chExt cx="2301875" cy="630900"/>
          </a:xfrm>
        </p:grpSpPr>
        <p:pic>
          <p:nvPicPr>
            <p:cNvPr id="453" name="Google Shape;453;p88"/>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454" name="Google Shape;454;p88"/>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455" name="Google Shape;455;p88"/>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456" name="Google Shape;456;p88"/>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457" name="Google Shape;457;p88"/>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458" name="Google Shape;458;p88"/>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459" name="Google Shape;459;p88"/>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460" name="Google Shape;460;p88"/>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461" name="Google Shape;461;p88"/>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462" name="Google Shape;462;p88"/>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extLst>
    <p:ext uri="{DCECCB84-F9BA-43D5-87BE-67443E8EF086}">
      <p15:sldGuideLst>
        <p15:guide id="1" orient="horz" pos="1012">
          <p15:clr>
            <a:srgbClr val="FBAE40"/>
          </p15:clr>
        </p15:guide>
        <p15:guide id="2" orient="horz" pos="14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am Opt A" showMasterSp="0">
  <p:cSld name="03_Team Opt A">
    <p:bg>
      <p:bgPr>
        <a:gradFill>
          <a:gsLst>
            <a:gs pos="0">
              <a:srgbClr val="F2F2F2"/>
            </a:gs>
            <a:gs pos="99000">
              <a:schemeClr val="lt1"/>
            </a:gs>
            <a:gs pos="100000">
              <a:schemeClr val="lt1"/>
            </a:gs>
          </a:gsLst>
          <a:lin ang="18900000" scaled="0"/>
        </a:gradFill>
      </p:bgPr>
    </p:bg>
    <p:spTree>
      <p:nvGrpSpPr>
        <p:cNvPr id="463" name="Shape 463"/>
        <p:cNvGrpSpPr/>
        <p:nvPr/>
      </p:nvGrpSpPr>
      <p:grpSpPr>
        <a:xfrm>
          <a:off x="0" y="0"/>
          <a:ext cx="0" cy="0"/>
          <a:chOff x="0" y="0"/>
          <a:chExt cx="0" cy="0"/>
        </a:xfrm>
      </p:grpSpPr>
      <p:sp>
        <p:nvSpPr>
          <p:cNvPr id="464" name="Google Shape;464;p89"/>
          <p:cNvSpPr/>
          <p:nvPr>
            <p:ph idx="2" type="pic"/>
          </p:nvPr>
        </p:nvSpPr>
        <p:spPr>
          <a:xfrm>
            <a:off x="3804464" y="2420590"/>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465" name="Google Shape;465;p89"/>
          <p:cNvSpPr/>
          <p:nvPr>
            <p:ph idx="3" type="pic"/>
          </p:nvPr>
        </p:nvSpPr>
        <p:spPr>
          <a:xfrm>
            <a:off x="6849166" y="2420590"/>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466" name="Google Shape;466;p89"/>
          <p:cNvSpPr/>
          <p:nvPr>
            <p:ph idx="4" type="pic"/>
          </p:nvPr>
        </p:nvSpPr>
        <p:spPr>
          <a:xfrm>
            <a:off x="9893868" y="2420590"/>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467" name="Google Shape;467;p89"/>
          <p:cNvSpPr/>
          <p:nvPr>
            <p:ph idx="5" type="pic"/>
          </p:nvPr>
        </p:nvSpPr>
        <p:spPr>
          <a:xfrm>
            <a:off x="12938569" y="2420590"/>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468" name="Google Shape;468;p89"/>
          <p:cNvSpPr/>
          <p:nvPr>
            <p:ph idx="6" type="pic"/>
          </p:nvPr>
        </p:nvSpPr>
        <p:spPr>
          <a:xfrm>
            <a:off x="3804464" y="5843296"/>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469" name="Google Shape;469;p89"/>
          <p:cNvSpPr/>
          <p:nvPr>
            <p:ph idx="7" type="pic"/>
          </p:nvPr>
        </p:nvSpPr>
        <p:spPr>
          <a:xfrm>
            <a:off x="6849166" y="5843296"/>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470" name="Google Shape;470;p89"/>
          <p:cNvSpPr/>
          <p:nvPr>
            <p:ph idx="8" type="pic"/>
          </p:nvPr>
        </p:nvSpPr>
        <p:spPr>
          <a:xfrm>
            <a:off x="9893868" y="5843296"/>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471" name="Google Shape;471;p89"/>
          <p:cNvSpPr/>
          <p:nvPr>
            <p:ph idx="9" type="pic"/>
          </p:nvPr>
        </p:nvSpPr>
        <p:spPr>
          <a:xfrm>
            <a:off x="12938569" y="5843296"/>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472" name="Google Shape;472;p89"/>
          <p:cNvSpPr txBox="1"/>
          <p:nvPr>
            <p:ph idx="1" type="body"/>
          </p:nvPr>
        </p:nvSpPr>
        <p:spPr>
          <a:xfrm>
            <a:off x="3411429" y="4316669"/>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3" name="Google Shape;473;p89"/>
          <p:cNvSpPr txBox="1"/>
          <p:nvPr>
            <p:ph idx="13" type="body"/>
          </p:nvPr>
        </p:nvSpPr>
        <p:spPr>
          <a:xfrm>
            <a:off x="6456131" y="4316669"/>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4" name="Google Shape;474;p89"/>
          <p:cNvSpPr txBox="1"/>
          <p:nvPr>
            <p:ph idx="14" type="body"/>
          </p:nvPr>
        </p:nvSpPr>
        <p:spPr>
          <a:xfrm>
            <a:off x="9500833" y="4316669"/>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5" name="Google Shape;475;p89"/>
          <p:cNvSpPr txBox="1"/>
          <p:nvPr>
            <p:ph idx="15" type="body"/>
          </p:nvPr>
        </p:nvSpPr>
        <p:spPr>
          <a:xfrm>
            <a:off x="12545535" y="4316669"/>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6" name="Google Shape;476;p89"/>
          <p:cNvSpPr txBox="1"/>
          <p:nvPr>
            <p:ph idx="16" type="body"/>
          </p:nvPr>
        </p:nvSpPr>
        <p:spPr>
          <a:xfrm>
            <a:off x="3411429" y="7731204"/>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7" name="Google Shape;477;p89"/>
          <p:cNvSpPr txBox="1"/>
          <p:nvPr>
            <p:ph idx="17" type="body"/>
          </p:nvPr>
        </p:nvSpPr>
        <p:spPr>
          <a:xfrm>
            <a:off x="6456131" y="7731204"/>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8" name="Google Shape;478;p89"/>
          <p:cNvSpPr txBox="1"/>
          <p:nvPr>
            <p:ph idx="18" type="body"/>
          </p:nvPr>
        </p:nvSpPr>
        <p:spPr>
          <a:xfrm>
            <a:off x="9500833" y="7731204"/>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9" name="Google Shape;479;p89"/>
          <p:cNvSpPr txBox="1"/>
          <p:nvPr>
            <p:ph idx="19" type="body"/>
          </p:nvPr>
        </p:nvSpPr>
        <p:spPr>
          <a:xfrm>
            <a:off x="12545535" y="7731204"/>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0" name="Google Shape;480;p89"/>
          <p:cNvSpPr txBox="1"/>
          <p:nvPr>
            <p:ph type="title"/>
          </p:nvPr>
        </p:nvSpPr>
        <p:spPr>
          <a:xfrm>
            <a:off x="550808" y="1032439"/>
            <a:ext cx="14298900" cy="10251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481" name="Google Shape;481;p89"/>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482" name="Google Shape;482;p89"/>
          <p:cNvGrpSpPr/>
          <p:nvPr/>
        </p:nvGrpSpPr>
        <p:grpSpPr>
          <a:xfrm>
            <a:off x="18962660" y="4712274"/>
            <a:ext cx="1331174" cy="364849"/>
            <a:chOff x="7970750" y="7577075"/>
            <a:chExt cx="2301875" cy="630900"/>
          </a:xfrm>
        </p:grpSpPr>
        <p:pic>
          <p:nvPicPr>
            <p:cNvPr id="483" name="Google Shape;483;p89"/>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484" name="Google Shape;484;p89"/>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485" name="Google Shape;485;p89"/>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486" name="Google Shape;486;p89"/>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487" name="Google Shape;487;p89"/>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488" name="Google Shape;488;p89"/>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489" name="Google Shape;489;p89"/>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490" name="Google Shape;490;p89"/>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491" name="Google Shape;491;p89"/>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492" name="Google Shape;492;p89"/>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3 Key Points Slide_Opt A">
  <p:cSld name="07_3 Key Points Slide_Opt A">
    <p:bg>
      <p:bgPr>
        <a:gradFill>
          <a:gsLst>
            <a:gs pos="0">
              <a:schemeClr val="lt1"/>
            </a:gs>
            <a:gs pos="39000">
              <a:schemeClr val="lt1"/>
            </a:gs>
            <a:gs pos="100000">
              <a:srgbClr val="F2F2F2"/>
            </a:gs>
          </a:gsLst>
          <a:lin ang="8100000" scaled="0"/>
        </a:gradFill>
      </p:bgPr>
    </p:bg>
    <p:spTree>
      <p:nvGrpSpPr>
        <p:cNvPr id="55" name="Shape 55"/>
        <p:cNvGrpSpPr/>
        <p:nvPr/>
      </p:nvGrpSpPr>
      <p:grpSpPr>
        <a:xfrm>
          <a:off x="0" y="0"/>
          <a:ext cx="0" cy="0"/>
          <a:chOff x="0" y="0"/>
          <a:chExt cx="0" cy="0"/>
        </a:xfrm>
      </p:grpSpPr>
      <p:sp>
        <p:nvSpPr>
          <p:cNvPr id="56" name="Google Shape;56;p63"/>
          <p:cNvSpPr txBox="1"/>
          <p:nvPr>
            <p:ph idx="1" type="body"/>
          </p:nvPr>
        </p:nvSpPr>
        <p:spPr>
          <a:xfrm>
            <a:off x="2781483" y="6349604"/>
            <a:ext cx="11951100" cy="190500"/>
          </a:xfrm>
          <a:prstGeom prst="rect">
            <a:avLst/>
          </a:prstGeom>
          <a:blipFill rotWithShape="1">
            <a:blip r:embed="rId2">
              <a:alphaModFix/>
            </a:blip>
            <a:stretch>
              <a:fillRect b="42364" l="0" r="0" t="42364"/>
            </a:stretch>
          </a:blip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2"/>
              </a:buClr>
              <a:buSzPts val="900"/>
              <a:buNone/>
              <a:defRPr sz="900">
                <a:solidFill>
                  <a:schemeClr val="lt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 name="Google Shape;57;p63"/>
          <p:cNvSpPr/>
          <p:nvPr>
            <p:ph idx="2" type="body"/>
          </p:nvPr>
        </p:nvSpPr>
        <p:spPr>
          <a:xfrm>
            <a:off x="1015855" y="3776276"/>
            <a:ext cx="4749000" cy="5241000"/>
          </a:xfrm>
          <a:prstGeom prst="roundRect">
            <a:avLst>
              <a:gd fmla="val 958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432025" spcFirstLastPara="1" rIns="432025" wrap="square" tIns="1350050">
            <a:noAutofit/>
          </a:bodyPr>
          <a:lstStyle>
            <a:lvl1pPr indent="-228600" lvl="0" marL="457200" algn="l">
              <a:lnSpc>
                <a:spcPct val="90000"/>
              </a:lnSpc>
              <a:spcBef>
                <a:spcPts val="800"/>
              </a:spcBef>
              <a:spcAft>
                <a:spcPts val="0"/>
              </a:spcAft>
              <a:buClr>
                <a:schemeClr val="dk1"/>
              </a:buClr>
              <a:buSzPts val="2400"/>
              <a:buNone/>
              <a:defRPr b="1" i="0" sz="240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 name="Google Shape;58;p63"/>
          <p:cNvSpPr/>
          <p:nvPr>
            <p:ph idx="3" type="body"/>
          </p:nvPr>
        </p:nvSpPr>
        <p:spPr>
          <a:xfrm>
            <a:off x="6822186" y="3776276"/>
            <a:ext cx="4749000" cy="5241000"/>
          </a:xfrm>
          <a:prstGeom prst="roundRect">
            <a:avLst>
              <a:gd fmla="val 8765" name="adj"/>
            </a:avLst>
          </a:prstGeom>
          <a:solidFill>
            <a:schemeClr val="lt1"/>
          </a:solidFill>
          <a:ln>
            <a:noFill/>
          </a:ln>
          <a:effectLst>
            <a:outerShdw blurRad="635000" sx="101000" rotWithShape="0" algn="ctr" sy="101000">
              <a:srgbClr val="000000">
                <a:alpha val="12549"/>
              </a:srgbClr>
            </a:outerShdw>
          </a:effectLst>
        </p:spPr>
        <p:txBody>
          <a:bodyPr anchorCtr="0" anchor="t" bIns="34275" lIns="432025" spcFirstLastPara="1" rIns="432025" wrap="square" tIns="1350050">
            <a:noAutofit/>
          </a:bodyPr>
          <a:lstStyle>
            <a:lvl1pPr indent="-228600" lvl="0" marL="457200" algn="l">
              <a:lnSpc>
                <a:spcPct val="90000"/>
              </a:lnSpc>
              <a:spcBef>
                <a:spcPts val="800"/>
              </a:spcBef>
              <a:spcAft>
                <a:spcPts val="0"/>
              </a:spcAft>
              <a:buClr>
                <a:schemeClr val="dk1"/>
              </a:buClr>
              <a:buSzPts val="2400"/>
              <a:buNone/>
              <a:defRPr b="1" i="0" sz="240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63"/>
          <p:cNvSpPr/>
          <p:nvPr>
            <p:ph idx="4" type="body"/>
          </p:nvPr>
        </p:nvSpPr>
        <p:spPr>
          <a:xfrm>
            <a:off x="12628511" y="3776276"/>
            <a:ext cx="4749000" cy="5241000"/>
          </a:xfrm>
          <a:prstGeom prst="roundRect">
            <a:avLst>
              <a:gd fmla="val 849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432025" spcFirstLastPara="1" rIns="432025" wrap="square" tIns="1350050">
            <a:noAutofit/>
          </a:bodyPr>
          <a:lstStyle>
            <a:lvl1pPr indent="-228600" lvl="0" marL="457200" algn="l">
              <a:lnSpc>
                <a:spcPct val="90000"/>
              </a:lnSpc>
              <a:spcBef>
                <a:spcPts val="800"/>
              </a:spcBef>
              <a:spcAft>
                <a:spcPts val="0"/>
              </a:spcAft>
              <a:buClr>
                <a:schemeClr val="dk1"/>
              </a:buClr>
              <a:buSzPts val="2400"/>
              <a:buNone/>
              <a:defRPr b="1" i="0" sz="240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63"/>
          <p:cNvSpPr txBox="1"/>
          <p:nvPr>
            <p:ph type="title"/>
          </p:nvPr>
        </p:nvSpPr>
        <p:spPr>
          <a:xfrm>
            <a:off x="550808" y="661329"/>
            <a:ext cx="14298900" cy="14841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63"/>
          <p:cNvSpPr/>
          <p:nvPr>
            <p:ph idx="5" type="pic"/>
          </p:nvPr>
        </p:nvSpPr>
        <p:spPr>
          <a:xfrm>
            <a:off x="2561009" y="2910061"/>
            <a:ext cx="1659300" cy="1659300"/>
          </a:xfrm>
          <a:prstGeom prst="ellipse">
            <a:avLst/>
          </a:prstGeom>
          <a:solidFill>
            <a:schemeClr val="lt2"/>
          </a:solidFill>
          <a:ln>
            <a:noFill/>
          </a:ln>
          <a:effectLst>
            <a:outerShdw blurRad="336215" rotWithShape="0" algn="ctr">
              <a:srgbClr val="000000">
                <a:alpha val="25098"/>
              </a:srgbClr>
            </a:outerShdw>
          </a:effectLst>
        </p:spPr>
      </p:sp>
      <p:sp>
        <p:nvSpPr>
          <p:cNvPr id="62" name="Google Shape;62;p63"/>
          <p:cNvSpPr/>
          <p:nvPr>
            <p:ph idx="6" type="pic"/>
          </p:nvPr>
        </p:nvSpPr>
        <p:spPr>
          <a:xfrm>
            <a:off x="8367018" y="2910061"/>
            <a:ext cx="1659300" cy="1659300"/>
          </a:xfrm>
          <a:prstGeom prst="ellipse">
            <a:avLst/>
          </a:prstGeom>
          <a:solidFill>
            <a:schemeClr val="lt2"/>
          </a:solidFill>
          <a:ln>
            <a:noFill/>
          </a:ln>
          <a:effectLst>
            <a:outerShdw blurRad="336215" rotWithShape="0" algn="ctr">
              <a:srgbClr val="000000">
                <a:alpha val="25098"/>
              </a:srgbClr>
            </a:outerShdw>
          </a:effectLst>
        </p:spPr>
      </p:sp>
      <p:sp>
        <p:nvSpPr>
          <p:cNvPr id="63" name="Google Shape;63;p63"/>
          <p:cNvSpPr/>
          <p:nvPr>
            <p:ph idx="7" type="pic"/>
          </p:nvPr>
        </p:nvSpPr>
        <p:spPr>
          <a:xfrm>
            <a:off x="14173037" y="2910061"/>
            <a:ext cx="1659300" cy="1659300"/>
          </a:xfrm>
          <a:prstGeom prst="ellipse">
            <a:avLst/>
          </a:prstGeom>
          <a:solidFill>
            <a:schemeClr val="lt2"/>
          </a:solidFill>
          <a:ln>
            <a:noFill/>
          </a:ln>
          <a:effectLst>
            <a:outerShdw blurRad="336215" rotWithShape="0" algn="ctr">
              <a:srgbClr val="000000">
                <a:alpha val="25098"/>
              </a:srgbClr>
            </a:outerShdw>
          </a:effectLst>
        </p:spPr>
      </p:sp>
      <p:pic>
        <p:nvPicPr>
          <p:cNvPr id="64" name="Google Shape;64;p63"/>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65" name="Google Shape;65;p63"/>
          <p:cNvGrpSpPr/>
          <p:nvPr/>
        </p:nvGrpSpPr>
        <p:grpSpPr>
          <a:xfrm>
            <a:off x="18962660" y="4712274"/>
            <a:ext cx="1331174" cy="364849"/>
            <a:chOff x="7970750" y="7577075"/>
            <a:chExt cx="2301875" cy="630900"/>
          </a:xfrm>
        </p:grpSpPr>
        <p:pic>
          <p:nvPicPr>
            <p:cNvPr id="66" name="Google Shape;66;p63"/>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67" name="Google Shape;67;p63"/>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68" name="Google Shape;68;p63"/>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69" name="Google Shape;69;p63"/>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70" name="Google Shape;70;p63"/>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71" name="Google Shape;71;p63"/>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72" name="Google Shape;72;p63"/>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73" name="Google Shape;73;p63"/>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74" name="Google Shape;74;p63"/>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75" name="Google Shape;75;p63"/>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am Opt B" showMasterSp="0">
  <p:cSld name="03_Team Opt B">
    <p:bg>
      <p:bgPr>
        <a:gradFill>
          <a:gsLst>
            <a:gs pos="0">
              <a:schemeClr val="dk1"/>
            </a:gs>
            <a:gs pos="99000">
              <a:srgbClr val="0C0C0C"/>
            </a:gs>
            <a:gs pos="100000">
              <a:srgbClr val="0C0C0C"/>
            </a:gs>
          </a:gsLst>
          <a:lin ang="18900000" scaled="0"/>
        </a:gradFill>
      </p:bgPr>
    </p:bg>
    <p:spTree>
      <p:nvGrpSpPr>
        <p:cNvPr id="493" name="Shape 493"/>
        <p:cNvGrpSpPr/>
        <p:nvPr/>
      </p:nvGrpSpPr>
      <p:grpSpPr>
        <a:xfrm>
          <a:off x="0" y="0"/>
          <a:ext cx="0" cy="0"/>
          <a:chOff x="0" y="0"/>
          <a:chExt cx="0" cy="0"/>
        </a:xfrm>
      </p:grpSpPr>
      <p:sp>
        <p:nvSpPr>
          <p:cNvPr id="494" name="Google Shape;494;p90"/>
          <p:cNvSpPr/>
          <p:nvPr>
            <p:ph idx="2" type="pic"/>
          </p:nvPr>
        </p:nvSpPr>
        <p:spPr>
          <a:xfrm>
            <a:off x="3804464" y="2420590"/>
            <a:ext cx="1659300" cy="16593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509"/>
              </a:srgbClr>
            </a:outerShdw>
          </a:effectLst>
        </p:spPr>
      </p:sp>
      <p:sp>
        <p:nvSpPr>
          <p:cNvPr id="495" name="Google Shape;495;p90"/>
          <p:cNvSpPr/>
          <p:nvPr>
            <p:ph idx="3" type="pic"/>
          </p:nvPr>
        </p:nvSpPr>
        <p:spPr>
          <a:xfrm>
            <a:off x="6849166" y="2420590"/>
            <a:ext cx="1659300" cy="16593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509"/>
              </a:srgbClr>
            </a:outerShdw>
          </a:effectLst>
        </p:spPr>
      </p:sp>
      <p:sp>
        <p:nvSpPr>
          <p:cNvPr id="496" name="Google Shape;496;p90"/>
          <p:cNvSpPr/>
          <p:nvPr>
            <p:ph idx="4" type="pic"/>
          </p:nvPr>
        </p:nvSpPr>
        <p:spPr>
          <a:xfrm>
            <a:off x="9893868" y="2420590"/>
            <a:ext cx="1659300" cy="16593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509"/>
              </a:srgbClr>
            </a:outerShdw>
          </a:effectLst>
        </p:spPr>
      </p:sp>
      <p:sp>
        <p:nvSpPr>
          <p:cNvPr id="497" name="Google Shape;497;p90"/>
          <p:cNvSpPr/>
          <p:nvPr>
            <p:ph idx="5" type="pic"/>
          </p:nvPr>
        </p:nvSpPr>
        <p:spPr>
          <a:xfrm>
            <a:off x="12938569" y="2420590"/>
            <a:ext cx="1659300" cy="16593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509"/>
              </a:srgbClr>
            </a:outerShdw>
          </a:effectLst>
        </p:spPr>
      </p:sp>
      <p:sp>
        <p:nvSpPr>
          <p:cNvPr id="498" name="Google Shape;498;p90"/>
          <p:cNvSpPr/>
          <p:nvPr>
            <p:ph idx="6" type="pic"/>
          </p:nvPr>
        </p:nvSpPr>
        <p:spPr>
          <a:xfrm>
            <a:off x="3804464" y="5843296"/>
            <a:ext cx="1659300" cy="16593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509"/>
              </a:srgbClr>
            </a:outerShdw>
          </a:effectLst>
        </p:spPr>
      </p:sp>
      <p:sp>
        <p:nvSpPr>
          <p:cNvPr id="499" name="Google Shape;499;p90"/>
          <p:cNvSpPr/>
          <p:nvPr>
            <p:ph idx="7" type="pic"/>
          </p:nvPr>
        </p:nvSpPr>
        <p:spPr>
          <a:xfrm>
            <a:off x="6849166" y="5843296"/>
            <a:ext cx="1659300" cy="16593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509"/>
              </a:srgbClr>
            </a:outerShdw>
          </a:effectLst>
        </p:spPr>
      </p:sp>
      <p:sp>
        <p:nvSpPr>
          <p:cNvPr id="500" name="Google Shape;500;p90"/>
          <p:cNvSpPr/>
          <p:nvPr>
            <p:ph idx="8" type="pic"/>
          </p:nvPr>
        </p:nvSpPr>
        <p:spPr>
          <a:xfrm>
            <a:off x="9893868" y="5843296"/>
            <a:ext cx="1659300" cy="16593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509"/>
              </a:srgbClr>
            </a:outerShdw>
          </a:effectLst>
        </p:spPr>
      </p:sp>
      <p:sp>
        <p:nvSpPr>
          <p:cNvPr id="501" name="Google Shape;501;p90"/>
          <p:cNvSpPr/>
          <p:nvPr>
            <p:ph idx="9" type="pic"/>
          </p:nvPr>
        </p:nvSpPr>
        <p:spPr>
          <a:xfrm>
            <a:off x="12938569" y="5843296"/>
            <a:ext cx="1659300" cy="1659300"/>
          </a:xfrm>
          <a:prstGeom prst="ellipse">
            <a:avLst/>
          </a:prstGeom>
          <a:solidFill>
            <a:schemeClr val="lt2"/>
          </a:solidFill>
          <a:ln cap="flat" cmpd="sng" w="117475">
            <a:solidFill>
              <a:srgbClr val="0C0C0C"/>
            </a:solidFill>
            <a:prstDash val="solid"/>
            <a:round/>
            <a:headEnd len="sm" w="sm" type="none"/>
            <a:tailEnd len="sm" w="sm" type="none"/>
          </a:ln>
          <a:effectLst>
            <a:outerShdw blurRad="336215" rotWithShape="0" algn="ctr">
              <a:srgbClr val="F2F2F2">
                <a:alpha val="54509"/>
              </a:srgbClr>
            </a:outerShdw>
          </a:effectLst>
        </p:spPr>
      </p:sp>
      <p:sp>
        <p:nvSpPr>
          <p:cNvPr id="502" name="Google Shape;502;p90"/>
          <p:cNvSpPr txBox="1"/>
          <p:nvPr>
            <p:ph idx="1" type="body"/>
          </p:nvPr>
        </p:nvSpPr>
        <p:spPr>
          <a:xfrm>
            <a:off x="3411429" y="4316669"/>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3" name="Google Shape;503;p90"/>
          <p:cNvSpPr txBox="1"/>
          <p:nvPr>
            <p:ph idx="13" type="body"/>
          </p:nvPr>
        </p:nvSpPr>
        <p:spPr>
          <a:xfrm>
            <a:off x="6456131" y="4316669"/>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4" name="Google Shape;504;p90"/>
          <p:cNvSpPr txBox="1"/>
          <p:nvPr>
            <p:ph idx="14" type="body"/>
          </p:nvPr>
        </p:nvSpPr>
        <p:spPr>
          <a:xfrm>
            <a:off x="9500833" y="4316669"/>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5" name="Google Shape;505;p90"/>
          <p:cNvSpPr txBox="1"/>
          <p:nvPr>
            <p:ph idx="15" type="body"/>
          </p:nvPr>
        </p:nvSpPr>
        <p:spPr>
          <a:xfrm>
            <a:off x="12545535" y="4316669"/>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6" name="Google Shape;506;p90"/>
          <p:cNvSpPr txBox="1"/>
          <p:nvPr>
            <p:ph idx="16" type="body"/>
          </p:nvPr>
        </p:nvSpPr>
        <p:spPr>
          <a:xfrm>
            <a:off x="3411429" y="7731204"/>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7" name="Google Shape;507;p90"/>
          <p:cNvSpPr txBox="1"/>
          <p:nvPr>
            <p:ph idx="17" type="body"/>
          </p:nvPr>
        </p:nvSpPr>
        <p:spPr>
          <a:xfrm>
            <a:off x="6456131" y="7731204"/>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8" name="Google Shape;508;p90"/>
          <p:cNvSpPr txBox="1"/>
          <p:nvPr>
            <p:ph idx="18" type="body"/>
          </p:nvPr>
        </p:nvSpPr>
        <p:spPr>
          <a:xfrm>
            <a:off x="9500833" y="7731204"/>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9" name="Google Shape;509;p90"/>
          <p:cNvSpPr txBox="1"/>
          <p:nvPr>
            <p:ph idx="19" type="body"/>
          </p:nvPr>
        </p:nvSpPr>
        <p:spPr>
          <a:xfrm>
            <a:off x="12545535" y="7731204"/>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0" name="Google Shape;510;p90"/>
          <p:cNvSpPr txBox="1"/>
          <p:nvPr>
            <p:ph type="title"/>
          </p:nvPr>
        </p:nvSpPr>
        <p:spPr>
          <a:xfrm>
            <a:off x="550808" y="1032439"/>
            <a:ext cx="14298900" cy="10251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511" name="Google Shape;511;p90"/>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512" name="Google Shape;512;p90"/>
          <p:cNvGrpSpPr/>
          <p:nvPr/>
        </p:nvGrpSpPr>
        <p:grpSpPr>
          <a:xfrm>
            <a:off x="18962660" y="4712274"/>
            <a:ext cx="1331174" cy="364849"/>
            <a:chOff x="7970750" y="7577075"/>
            <a:chExt cx="2301875" cy="630900"/>
          </a:xfrm>
        </p:grpSpPr>
        <p:pic>
          <p:nvPicPr>
            <p:cNvPr id="513" name="Google Shape;513;p90"/>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514" name="Google Shape;514;p90"/>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515" name="Google Shape;515;p90"/>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516" name="Google Shape;516;p90"/>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517" name="Google Shape;517;p90"/>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518" name="Google Shape;518;p90"/>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519" name="Google Shape;519;p90"/>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520" name="Google Shape;520;p90"/>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521" name="Google Shape;521;p90"/>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522" name="Google Shape;522;p90"/>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am Opt C" showMasterSp="0">
  <p:cSld name="03_Team Opt C">
    <p:bg>
      <p:bgPr>
        <a:gradFill>
          <a:gsLst>
            <a:gs pos="0">
              <a:srgbClr val="F2F2F2"/>
            </a:gs>
            <a:gs pos="99000">
              <a:schemeClr val="lt1"/>
            </a:gs>
            <a:gs pos="100000">
              <a:schemeClr val="lt1"/>
            </a:gs>
          </a:gsLst>
          <a:lin ang="18900000" scaled="0"/>
        </a:gradFill>
      </p:bgPr>
    </p:bg>
    <p:spTree>
      <p:nvGrpSpPr>
        <p:cNvPr id="523" name="Shape 523"/>
        <p:cNvGrpSpPr/>
        <p:nvPr/>
      </p:nvGrpSpPr>
      <p:grpSpPr>
        <a:xfrm>
          <a:off x="0" y="0"/>
          <a:ext cx="0" cy="0"/>
          <a:chOff x="0" y="0"/>
          <a:chExt cx="0" cy="0"/>
        </a:xfrm>
      </p:grpSpPr>
      <p:sp>
        <p:nvSpPr>
          <p:cNvPr id="524" name="Google Shape;524;p91"/>
          <p:cNvSpPr/>
          <p:nvPr>
            <p:ph idx="2" type="pic"/>
          </p:nvPr>
        </p:nvSpPr>
        <p:spPr>
          <a:xfrm>
            <a:off x="7945256" y="1606153"/>
            <a:ext cx="2413200" cy="24135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525" name="Google Shape;525;p91"/>
          <p:cNvSpPr/>
          <p:nvPr>
            <p:ph idx="3" type="pic"/>
          </p:nvPr>
        </p:nvSpPr>
        <p:spPr>
          <a:xfrm>
            <a:off x="1026652" y="5664764"/>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526" name="Google Shape;526;p91"/>
          <p:cNvSpPr/>
          <p:nvPr>
            <p:ph idx="4" type="pic"/>
          </p:nvPr>
        </p:nvSpPr>
        <p:spPr>
          <a:xfrm>
            <a:off x="3964128" y="5664764"/>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527" name="Google Shape;527;p91"/>
          <p:cNvSpPr/>
          <p:nvPr>
            <p:ph idx="5" type="pic"/>
          </p:nvPr>
        </p:nvSpPr>
        <p:spPr>
          <a:xfrm>
            <a:off x="6901603" y="5664764"/>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528" name="Google Shape;528;p91"/>
          <p:cNvSpPr/>
          <p:nvPr>
            <p:ph idx="6" type="pic"/>
          </p:nvPr>
        </p:nvSpPr>
        <p:spPr>
          <a:xfrm>
            <a:off x="9839079" y="5664764"/>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529" name="Google Shape;529;p91"/>
          <p:cNvSpPr/>
          <p:nvPr>
            <p:ph idx="7" type="pic"/>
          </p:nvPr>
        </p:nvSpPr>
        <p:spPr>
          <a:xfrm>
            <a:off x="12776554" y="5664764"/>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530" name="Google Shape;530;p91"/>
          <p:cNvSpPr/>
          <p:nvPr>
            <p:ph idx="8" type="pic"/>
          </p:nvPr>
        </p:nvSpPr>
        <p:spPr>
          <a:xfrm>
            <a:off x="15714030" y="5664764"/>
            <a:ext cx="1659300" cy="1659300"/>
          </a:xfrm>
          <a:prstGeom prst="ellipse">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531" name="Google Shape;531;p91"/>
          <p:cNvSpPr txBox="1"/>
          <p:nvPr>
            <p:ph idx="1" type="body"/>
          </p:nvPr>
        </p:nvSpPr>
        <p:spPr>
          <a:xfrm>
            <a:off x="10761883" y="2227660"/>
            <a:ext cx="4559100" cy="953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2" name="Google Shape;532;p91"/>
          <p:cNvSpPr txBox="1"/>
          <p:nvPr>
            <p:ph idx="9" type="body"/>
          </p:nvPr>
        </p:nvSpPr>
        <p:spPr>
          <a:xfrm>
            <a:off x="574358"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3" name="Google Shape;533;p91"/>
          <p:cNvSpPr txBox="1"/>
          <p:nvPr>
            <p:ph idx="13" type="body"/>
          </p:nvPr>
        </p:nvSpPr>
        <p:spPr>
          <a:xfrm>
            <a:off x="3513134"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4" name="Google Shape;534;p91"/>
          <p:cNvSpPr txBox="1"/>
          <p:nvPr>
            <p:ph idx="14" type="body"/>
          </p:nvPr>
        </p:nvSpPr>
        <p:spPr>
          <a:xfrm>
            <a:off x="6451910"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5" name="Google Shape;535;p91"/>
          <p:cNvSpPr txBox="1"/>
          <p:nvPr>
            <p:ph idx="15" type="body"/>
          </p:nvPr>
        </p:nvSpPr>
        <p:spPr>
          <a:xfrm>
            <a:off x="9390686"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6" name="Google Shape;536;p91"/>
          <p:cNvSpPr txBox="1"/>
          <p:nvPr>
            <p:ph idx="16" type="body"/>
          </p:nvPr>
        </p:nvSpPr>
        <p:spPr>
          <a:xfrm>
            <a:off x="12329462"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7" name="Google Shape;537;p91"/>
          <p:cNvSpPr txBox="1"/>
          <p:nvPr>
            <p:ph idx="17" type="body"/>
          </p:nvPr>
        </p:nvSpPr>
        <p:spPr>
          <a:xfrm>
            <a:off x="15320995"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dk1"/>
              </a:buClr>
              <a:buSzPts val="1800"/>
              <a:buNone/>
              <a:defRPr b="0" i="0"/>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8" name="Google Shape;538;p91"/>
          <p:cNvSpPr txBox="1"/>
          <p:nvPr>
            <p:ph type="title"/>
          </p:nvPr>
        </p:nvSpPr>
        <p:spPr>
          <a:xfrm>
            <a:off x="550808" y="1020961"/>
            <a:ext cx="6172200" cy="24135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539" name="Google Shape;539;p91"/>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540" name="Google Shape;540;p91"/>
          <p:cNvGrpSpPr/>
          <p:nvPr/>
        </p:nvGrpSpPr>
        <p:grpSpPr>
          <a:xfrm>
            <a:off x="18962660" y="4712274"/>
            <a:ext cx="1331174" cy="364849"/>
            <a:chOff x="7970750" y="7577075"/>
            <a:chExt cx="2301875" cy="630900"/>
          </a:xfrm>
        </p:grpSpPr>
        <p:pic>
          <p:nvPicPr>
            <p:cNvPr id="541" name="Google Shape;541;p91"/>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542" name="Google Shape;542;p91"/>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543" name="Google Shape;543;p91"/>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544" name="Google Shape;544;p91"/>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545" name="Google Shape;545;p91"/>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546" name="Google Shape;546;p91"/>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547" name="Google Shape;547;p91"/>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548" name="Google Shape;548;p91"/>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549" name="Google Shape;549;p91"/>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550" name="Google Shape;550;p91"/>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eam Opt D" showMasterSp="0">
  <p:cSld name="8_Team Opt D">
    <p:bg>
      <p:bgPr>
        <a:gradFill>
          <a:gsLst>
            <a:gs pos="0">
              <a:schemeClr val="dk1"/>
            </a:gs>
            <a:gs pos="99000">
              <a:srgbClr val="0C0C0C"/>
            </a:gs>
            <a:gs pos="100000">
              <a:srgbClr val="0C0C0C"/>
            </a:gs>
          </a:gsLst>
          <a:lin ang="18900000" scaled="0"/>
        </a:gradFill>
      </p:bgPr>
    </p:bg>
    <p:spTree>
      <p:nvGrpSpPr>
        <p:cNvPr id="551" name="Shape 551"/>
        <p:cNvGrpSpPr/>
        <p:nvPr/>
      </p:nvGrpSpPr>
      <p:grpSpPr>
        <a:xfrm>
          <a:off x="0" y="0"/>
          <a:ext cx="0" cy="0"/>
          <a:chOff x="0" y="0"/>
          <a:chExt cx="0" cy="0"/>
        </a:xfrm>
      </p:grpSpPr>
      <p:sp>
        <p:nvSpPr>
          <p:cNvPr id="552" name="Google Shape;552;p92"/>
          <p:cNvSpPr/>
          <p:nvPr>
            <p:ph idx="2" type="pic"/>
          </p:nvPr>
        </p:nvSpPr>
        <p:spPr>
          <a:xfrm>
            <a:off x="7945256" y="1606153"/>
            <a:ext cx="2413200" cy="24135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509"/>
              </a:srgbClr>
            </a:outerShdw>
          </a:effectLst>
        </p:spPr>
      </p:sp>
      <p:sp>
        <p:nvSpPr>
          <p:cNvPr id="553" name="Google Shape;553;p92"/>
          <p:cNvSpPr/>
          <p:nvPr>
            <p:ph idx="3" type="pic"/>
          </p:nvPr>
        </p:nvSpPr>
        <p:spPr>
          <a:xfrm>
            <a:off x="1026652" y="5664764"/>
            <a:ext cx="1659300" cy="16593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509"/>
              </a:srgbClr>
            </a:outerShdw>
          </a:effectLst>
        </p:spPr>
      </p:sp>
      <p:sp>
        <p:nvSpPr>
          <p:cNvPr id="554" name="Google Shape;554;p92"/>
          <p:cNvSpPr/>
          <p:nvPr>
            <p:ph idx="4" type="pic"/>
          </p:nvPr>
        </p:nvSpPr>
        <p:spPr>
          <a:xfrm>
            <a:off x="3964128" y="5664764"/>
            <a:ext cx="1659300" cy="16593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509"/>
              </a:srgbClr>
            </a:outerShdw>
          </a:effectLst>
        </p:spPr>
      </p:sp>
      <p:sp>
        <p:nvSpPr>
          <p:cNvPr id="555" name="Google Shape;555;p92"/>
          <p:cNvSpPr/>
          <p:nvPr>
            <p:ph idx="5" type="pic"/>
          </p:nvPr>
        </p:nvSpPr>
        <p:spPr>
          <a:xfrm>
            <a:off x="6901603" y="5664764"/>
            <a:ext cx="1659300" cy="16593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509"/>
              </a:srgbClr>
            </a:outerShdw>
          </a:effectLst>
        </p:spPr>
      </p:sp>
      <p:sp>
        <p:nvSpPr>
          <p:cNvPr id="556" name="Google Shape;556;p92"/>
          <p:cNvSpPr/>
          <p:nvPr>
            <p:ph idx="6" type="pic"/>
          </p:nvPr>
        </p:nvSpPr>
        <p:spPr>
          <a:xfrm>
            <a:off x="9839079" y="5664764"/>
            <a:ext cx="1659300" cy="16593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509"/>
              </a:srgbClr>
            </a:outerShdw>
          </a:effectLst>
        </p:spPr>
      </p:sp>
      <p:sp>
        <p:nvSpPr>
          <p:cNvPr id="557" name="Google Shape;557;p92"/>
          <p:cNvSpPr/>
          <p:nvPr>
            <p:ph idx="7" type="pic"/>
          </p:nvPr>
        </p:nvSpPr>
        <p:spPr>
          <a:xfrm>
            <a:off x="12776554" y="5664764"/>
            <a:ext cx="1659300" cy="16593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509"/>
              </a:srgbClr>
            </a:outerShdw>
          </a:effectLst>
        </p:spPr>
      </p:sp>
      <p:sp>
        <p:nvSpPr>
          <p:cNvPr id="558" name="Google Shape;558;p92"/>
          <p:cNvSpPr/>
          <p:nvPr>
            <p:ph idx="8" type="pic"/>
          </p:nvPr>
        </p:nvSpPr>
        <p:spPr>
          <a:xfrm>
            <a:off x="15714030" y="5664764"/>
            <a:ext cx="1659300" cy="1659300"/>
          </a:xfrm>
          <a:prstGeom prst="ellipse">
            <a:avLst/>
          </a:prstGeom>
          <a:solidFill>
            <a:schemeClr val="lt2"/>
          </a:solidFill>
          <a:ln cap="flat" cmpd="sng" w="117475">
            <a:solidFill>
              <a:srgbClr val="3F3F3F"/>
            </a:solidFill>
            <a:prstDash val="solid"/>
            <a:round/>
            <a:headEnd len="sm" w="sm" type="none"/>
            <a:tailEnd len="sm" w="sm" type="none"/>
          </a:ln>
          <a:effectLst>
            <a:outerShdw blurRad="336215" rotWithShape="0" algn="ctr">
              <a:srgbClr val="F2F2F2">
                <a:alpha val="54509"/>
              </a:srgbClr>
            </a:outerShdw>
          </a:effectLst>
        </p:spPr>
      </p:sp>
      <p:sp>
        <p:nvSpPr>
          <p:cNvPr id="559" name="Google Shape;559;p92"/>
          <p:cNvSpPr txBox="1"/>
          <p:nvPr>
            <p:ph idx="1" type="body"/>
          </p:nvPr>
        </p:nvSpPr>
        <p:spPr>
          <a:xfrm>
            <a:off x="10761883" y="2227660"/>
            <a:ext cx="4559100" cy="9534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0" name="Google Shape;560;p92"/>
          <p:cNvSpPr txBox="1"/>
          <p:nvPr>
            <p:ph idx="9" type="body"/>
          </p:nvPr>
        </p:nvSpPr>
        <p:spPr>
          <a:xfrm>
            <a:off x="574358"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1" name="Google Shape;561;p92"/>
          <p:cNvSpPr txBox="1"/>
          <p:nvPr>
            <p:ph idx="13" type="body"/>
          </p:nvPr>
        </p:nvSpPr>
        <p:spPr>
          <a:xfrm>
            <a:off x="3513134"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2" name="Google Shape;562;p92"/>
          <p:cNvSpPr txBox="1"/>
          <p:nvPr>
            <p:ph idx="14" type="body"/>
          </p:nvPr>
        </p:nvSpPr>
        <p:spPr>
          <a:xfrm>
            <a:off x="6451910"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3" name="Google Shape;563;p92"/>
          <p:cNvSpPr txBox="1"/>
          <p:nvPr>
            <p:ph idx="15" type="body"/>
          </p:nvPr>
        </p:nvSpPr>
        <p:spPr>
          <a:xfrm>
            <a:off x="9390686"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4" name="Google Shape;564;p92"/>
          <p:cNvSpPr txBox="1"/>
          <p:nvPr>
            <p:ph idx="16" type="body"/>
          </p:nvPr>
        </p:nvSpPr>
        <p:spPr>
          <a:xfrm>
            <a:off x="12329462"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5" name="Google Shape;565;p92"/>
          <p:cNvSpPr txBox="1"/>
          <p:nvPr>
            <p:ph idx="17" type="body"/>
          </p:nvPr>
        </p:nvSpPr>
        <p:spPr>
          <a:xfrm>
            <a:off x="15320995" y="7635971"/>
            <a:ext cx="2445300" cy="12981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ctr">
              <a:lnSpc>
                <a:spcPct val="90000"/>
              </a:lnSpc>
              <a:spcBef>
                <a:spcPts val="400"/>
              </a:spcBef>
              <a:spcAft>
                <a:spcPts val="0"/>
              </a:spcAft>
              <a:buClr>
                <a:schemeClr val="lt1"/>
              </a:buClr>
              <a:buSzPts val="1800"/>
              <a:buNone/>
              <a:defRPr b="0" i="0">
                <a:solidFill>
                  <a:schemeClr val="lt1"/>
                </a:solidFill>
              </a:defRPr>
            </a:lvl2pPr>
            <a:lvl3pPr indent="-228600" lvl="2" marL="1371600" algn="l">
              <a:lnSpc>
                <a:spcPct val="90000"/>
              </a:lnSpc>
              <a:spcBef>
                <a:spcPts val="400"/>
              </a:spcBef>
              <a:spcAft>
                <a:spcPts val="0"/>
              </a:spcAft>
              <a:buClr>
                <a:schemeClr val="dk1"/>
              </a:buClr>
              <a:buSzPts val="1500"/>
              <a:buNone/>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6" name="Google Shape;566;p92"/>
          <p:cNvSpPr txBox="1"/>
          <p:nvPr>
            <p:ph type="title"/>
          </p:nvPr>
        </p:nvSpPr>
        <p:spPr>
          <a:xfrm>
            <a:off x="550808" y="1020961"/>
            <a:ext cx="6172200" cy="24135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567" name="Google Shape;567;p92"/>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568" name="Google Shape;568;p92"/>
          <p:cNvGrpSpPr/>
          <p:nvPr/>
        </p:nvGrpSpPr>
        <p:grpSpPr>
          <a:xfrm>
            <a:off x="18962660" y="4712274"/>
            <a:ext cx="1331174" cy="364849"/>
            <a:chOff x="7970750" y="7577075"/>
            <a:chExt cx="2301875" cy="630900"/>
          </a:xfrm>
        </p:grpSpPr>
        <p:pic>
          <p:nvPicPr>
            <p:cNvPr id="569" name="Google Shape;569;p92"/>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570" name="Google Shape;570;p92"/>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571" name="Google Shape;571;p92"/>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572" name="Google Shape;572;p92"/>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573" name="Google Shape;573;p92"/>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574" name="Google Shape;574;p92"/>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575" name="Google Shape;575;p92"/>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576" name="Google Shape;576;p92"/>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577" name="Google Shape;577;p92"/>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578" name="Google Shape;578;p92"/>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ig Statement Slide Opt C" showMasterSp="0">
  <p:cSld name="04_Big Statement Slide Opt C">
    <p:bg>
      <p:bgPr>
        <a:solidFill>
          <a:schemeClr val="lt1"/>
        </a:solidFill>
      </p:bgPr>
    </p:bg>
    <p:spTree>
      <p:nvGrpSpPr>
        <p:cNvPr id="579" name="Shape 579"/>
        <p:cNvGrpSpPr/>
        <p:nvPr/>
      </p:nvGrpSpPr>
      <p:grpSpPr>
        <a:xfrm>
          <a:off x="0" y="0"/>
          <a:ext cx="0" cy="0"/>
          <a:chOff x="0" y="0"/>
          <a:chExt cx="0" cy="0"/>
        </a:xfrm>
      </p:grpSpPr>
      <p:sp>
        <p:nvSpPr>
          <p:cNvPr id="580" name="Google Shape;580;p93"/>
          <p:cNvSpPr/>
          <p:nvPr>
            <p:ph idx="2" type="pic"/>
          </p:nvPr>
        </p:nvSpPr>
        <p:spPr>
          <a:xfrm>
            <a:off x="0" y="0"/>
            <a:ext cx="9170700" cy="10287000"/>
          </a:xfrm>
          <a:prstGeom prst="rect">
            <a:avLst/>
          </a:prstGeom>
          <a:solidFill>
            <a:srgbClr val="BFBFBF"/>
          </a:solidFill>
          <a:ln>
            <a:noFill/>
          </a:ln>
        </p:spPr>
      </p:sp>
      <p:sp>
        <p:nvSpPr>
          <p:cNvPr id="581" name="Google Shape;581;p93"/>
          <p:cNvSpPr/>
          <p:nvPr>
            <p:ph type="title"/>
          </p:nvPr>
        </p:nvSpPr>
        <p:spPr>
          <a:xfrm>
            <a:off x="4188117" y="1213364"/>
            <a:ext cx="13189200" cy="8001900"/>
          </a:xfrm>
          <a:prstGeom prst="roundRect">
            <a:avLst>
              <a:gd fmla="val 8930" name="adj"/>
            </a:avLst>
          </a:prstGeom>
          <a:gradFill>
            <a:gsLst>
              <a:gs pos="0">
                <a:schemeClr val="lt1"/>
              </a:gs>
              <a:gs pos="1000">
                <a:schemeClr val="lt1"/>
              </a:gs>
              <a:gs pos="100000">
                <a:srgbClr val="F2F2F2"/>
              </a:gs>
            </a:gsLst>
            <a:lin ang="5400000" scaled="0"/>
          </a:gradFill>
          <a:ln>
            <a:noFill/>
          </a:ln>
          <a:effectLst>
            <a:outerShdw blurRad="1270000" sx="101000" rotWithShape="0" algn="ctr" sy="101000">
              <a:schemeClr val="dk1">
                <a:alpha val="24313"/>
              </a:schemeClr>
            </a:outerShdw>
          </a:effectLst>
        </p:spPr>
        <p:txBody>
          <a:bodyPr anchorCtr="0" anchor="ctr" bIns="34275" lIns="1080050" spcFirstLastPara="1" rIns="68575" wrap="square" tIns="34275">
            <a:noAutofit/>
          </a:bodyPr>
          <a:lstStyle>
            <a:lvl1pPr lvl="0" algn="l">
              <a:lnSpc>
                <a:spcPct val="80000"/>
              </a:lnSpc>
              <a:spcBef>
                <a:spcPts val="0"/>
              </a:spcBef>
              <a:spcAft>
                <a:spcPts val="0"/>
              </a:spcAft>
              <a:buClr>
                <a:schemeClr val="dk1"/>
              </a:buClr>
              <a:buSzPts val="7200"/>
              <a:buFont typeface="Inter"/>
              <a:buNone/>
              <a:defRPr b="1" i="0" sz="7200">
                <a:solidFill>
                  <a:schemeClr val="dk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ig Statement Slide Opt D" showMasterSp="0">
  <p:cSld name="04_Big Statement Slide Opt D">
    <p:bg>
      <p:bgPr>
        <a:solidFill>
          <a:schemeClr val="lt1"/>
        </a:solidFill>
      </p:bgPr>
    </p:bg>
    <p:spTree>
      <p:nvGrpSpPr>
        <p:cNvPr id="582" name="Shape 582"/>
        <p:cNvGrpSpPr/>
        <p:nvPr/>
      </p:nvGrpSpPr>
      <p:grpSpPr>
        <a:xfrm>
          <a:off x="0" y="0"/>
          <a:ext cx="0" cy="0"/>
          <a:chOff x="0" y="0"/>
          <a:chExt cx="0" cy="0"/>
        </a:xfrm>
      </p:grpSpPr>
      <p:sp>
        <p:nvSpPr>
          <p:cNvPr id="583" name="Google Shape;583;p94"/>
          <p:cNvSpPr/>
          <p:nvPr>
            <p:ph idx="2" type="pic"/>
          </p:nvPr>
        </p:nvSpPr>
        <p:spPr>
          <a:xfrm>
            <a:off x="0" y="0"/>
            <a:ext cx="9170700" cy="10287000"/>
          </a:xfrm>
          <a:prstGeom prst="rect">
            <a:avLst/>
          </a:prstGeom>
          <a:solidFill>
            <a:srgbClr val="BFBFBF"/>
          </a:solidFill>
          <a:ln>
            <a:noFill/>
          </a:ln>
        </p:spPr>
      </p:sp>
      <p:sp>
        <p:nvSpPr>
          <p:cNvPr id="584" name="Google Shape;584;p94"/>
          <p:cNvSpPr/>
          <p:nvPr>
            <p:ph type="title"/>
          </p:nvPr>
        </p:nvSpPr>
        <p:spPr>
          <a:xfrm>
            <a:off x="4188117" y="1213364"/>
            <a:ext cx="13189200" cy="8001900"/>
          </a:xfrm>
          <a:prstGeom prst="roundRect">
            <a:avLst>
              <a:gd fmla="val 8930" name="adj"/>
            </a:avLst>
          </a:prstGeom>
          <a:solidFill>
            <a:schemeClr val="dk1"/>
          </a:solidFill>
          <a:ln>
            <a:noFill/>
          </a:ln>
          <a:effectLst>
            <a:outerShdw blurRad="1270000" sx="101000" rotWithShape="0" algn="ctr" sy="101000">
              <a:schemeClr val="lt1">
                <a:alpha val="24313"/>
              </a:schemeClr>
            </a:outerShdw>
          </a:effectLst>
        </p:spPr>
        <p:txBody>
          <a:bodyPr anchorCtr="0" anchor="ctr" bIns="34275" lIns="1080050" spcFirstLastPara="1" rIns="68575" wrap="square" tIns="34275">
            <a:noAutofit/>
          </a:bodyPr>
          <a:lstStyle>
            <a:lvl1pPr lvl="0" algn="l">
              <a:lnSpc>
                <a:spcPct val="80000"/>
              </a:lnSpc>
              <a:spcBef>
                <a:spcPts val="0"/>
              </a:spcBef>
              <a:spcAft>
                <a:spcPts val="0"/>
              </a:spcAft>
              <a:buClr>
                <a:schemeClr val="lt1"/>
              </a:buClr>
              <a:buSzPts val="7200"/>
              <a:buFont typeface="Inter"/>
              <a:buNone/>
              <a:defRPr b="1" i="0" sz="72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Text + image Opt A" showMasterSp="0">
  <p:cSld name="05_Text + image Opt A">
    <p:bg>
      <p:bgPr>
        <a:solidFill>
          <a:schemeClr val="lt1"/>
        </a:solidFill>
      </p:bgPr>
    </p:bg>
    <p:spTree>
      <p:nvGrpSpPr>
        <p:cNvPr id="585" name="Shape 585"/>
        <p:cNvGrpSpPr/>
        <p:nvPr/>
      </p:nvGrpSpPr>
      <p:grpSpPr>
        <a:xfrm>
          <a:off x="0" y="0"/>
          <a:ext cx="0" cy="0"/>
          <a:chOff x="0" y="0"/>
          <a:chExt cx="0" cy="0"/>
        </a:xfrm>
      </p:grpSpPr>
      <p:sp>
        <p:nvSpPr>
          <p:cNvPr id="586" name="Google Shape;586;p95"/>
          <p:cNvSpPr/>
          <p:nvPr>
            <p:ph idx="2" type="pic"/>
          </p:nvPr>
        </p:nvSpPr>
        <p:spPr>
          <a:xfrm>
            <a:off x="9144004" y="0"/>
            <a:ext cx="9144000" cy="10287000"/>
          </a:xfrm>
          <a:prstGeom prst="rect">
            <a:avLst/>
          </a:prstGeom>
          <a:solidFill>
            <a:srgbClr val="BFBFBF"/>
          </a:solidFill>
          <a:ln>
            <a:noFill/>
          </a:ln>
        </p:spPr>
      </p:sp>
      <p:sp>
        <p:nvSpPr>
          <p:cNvPr id="587" name="Google Shape;587;p95"/>
          <p:cNvSpPr txBox="1"/>
          <p:nvPr>
            <p:ph type="title"/>
          </p:nvPr>
        </p:nvSpPr>
        <p:spPr>
          <a:xfrm>
            <a:off x="529864" y="1032439"/>
            <a:ext cx="8084400" cy="21966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8" name="Google Shape;588;p95"/>
          <p:cNvSpPr/>
          <p:nvPr>
            <p:ph idx="1" type="body"/>
          </p:nvPr>
        </p:nvSpPr>
        <p:spPr>
          <a:xfrm>
            <a:off x="529865" y="3729888"/>
            <a:ext cx="10890900" cy="5621100"/>
          </a:xfrm>
          <a:prstGeom prst="roundRect">
            <a:avLst>
              <a:gd fmla="val 6839" name="adj"/>
            </a:avLst>
          </a:prstGeom>
          <a:gradFill>
            <a:gsLst>
              <a:gs pos="0">
                <a:schemeClr val="lt1"/>
              </a:gs>
              <a:gs pos="1000">
                <a:schemeClr val="lt1"/>
              </a:gs>
              <a:gs pos="100000">
                <a:srgbClr val="F2F2F2"/>
              </a:gs>
            </a:gsLst>
            <a:lin ang="5400000" scaled="0"/>
          </a:gradFill>
          <a:ln>
            <a:noFill/>
          </a:ln>
          <a:effectLst>
            <a:outerShdw blurRad="1270000" sx="101000" rotWithShape="0" algn="ctr" sy="101000">
              <a:srgbClr val="000000">
                <a:alpha val="16470"/>
              </a:srgbClr>
            </a:outerShdw>
          </a:effectLst>
        </p:spPr>
        <p:txBody>
          <a:bodyPr anchorCtr="0" anchor="ctr" bIns="54000" lIns="405025" spcFirstLastPara="1" rIns="405025" wrap="square" tIns="54000">
            <a:noAutofit/>
          </a:bodyPr>
          <a:lstStyle>
            <a:lvl1pPr indent="-228600" lvl="0" marL="457200" algn="l">
              <a:lnSpc>
                <a:spcPct val="90000"/>
              </a:lnSpc>
              <a:spcBef>
                <a:spcPts val="800"/>
              </a:spcBef>
              <a:spcAft>
                <a:spcPts val="0"/>
              </a:spcAft>
              <a:buClr>
                <a:schemeClr val="dk1"/>
              </a:buClr>
              <a:buSzPts val="2400"/>
              <a:buNone/>
              <a:defRPr sz="2400">
                <a:latin typeface="Inter SemiBold"/>
                <a:ea typeface="Inter SemiBold"/>
                <a:cs typeface="Inter SemiBold"/>
                <a:sym typeface="Inter SemiBold"/>
              </a:defRPr>
            </a:lvl1pPr>
            <a:lvl2pPr indent="-342900" lvl="1" marL="914400" algn="l">
              <a:lnSpc>
                <a:spcPct val="100000"/>
              </a:lnSpc>
              <a:spcBef>
                <a:spcPts val="900"/>
              </a:spcBef>
              <a:spcAft>
                <a:spcPts val="0"/>
              </a:spcAft>
              <a:buClr>
                <a:schemeClr val="dk1"/>
              </a:buClr>
              <a:buSzPts val="1800"/>
              <a:buChar char="•"/>
              <a:defRPr/>
            </a:lvl2pPr>
            <a:lvl3pPr indent="-317500" lvl="2" marL="1371600" algn="l">
              <a:lnSpc>
                <a:spcPct val="90000"/>
              </a:lnSpc>
              <a:spcBef>
                <a:spcPts val="9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89" name="Google Shape;589;p95"/>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590" name="Google Shape;590;p95"/>
          <p:cNvGrpSpPr/>
          <p:nvPr/>
        </p:nvGrpSpPr>
        <p:grpSpPr>
          <a:xfrm>
            <a:off x="18962660" y="4712274"/>
            <a:ext cx="1331174" cy="364849"/>
            <a:chOff x="7970750" y="7577075"/>
            <a:chExt cx="2301875" cy="630900"/>
          </a:xfrm>
        </p:grpSpPr>
        <p:pic>
          <p:nvPicPr>
            <p:cNvPr id="591" name="Google Shape;591;p95"/>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592" name="Google Shape;592;p95"/>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593" name="Google Shape;593;p95"/>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594" name="Google Shape;594;p95"/>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595" name="Google Shape;595;p95"/>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596" name="Google Shape;596;p95"/>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597" name="Google Shape;597;p95"/>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598" name="Google Shape;598;p95"/>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599" name="Google Shape;599;p95"/>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600" name="Google Shape;600;p95"/>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Text + image Opt B" showMasterSp="0">
  <p:cSld name="05_Text + image Opt B">
    <p:bg>
      <p:bgPr>
        <a:solidFill>
          <a:schemeClr val="dk1"/>
        </a:solidFill>
      </p:bgPr>
    </p:bg>
    <p:spTree>
      <p:nvGrpSpPr>
        <p:cNvPr id="601" name="Shape 601"/>
        <p:cNvGrpSpPr/>
        <p:nvPr/>
      </p:nvGrpSpPr>
      <p:grpSpPr>
        <a:xfrm>
          <a:off x="0" y="0"/>
          <a:ext cx="0" cy="0"/>
          <a:chOff x="0" y="0"/>
          <a:chExt cx="0" cy="0"/>
        </a:xfrm>
      </p:grpSpPr>
      <p:sp>
        <p:nvSpPr>
          <p:cNvPr id="602" name="Google Shape;602;p96"/>
          <p:cNvSpPr txBox="1"/>
          <p:nvPr>
            <p:ph type="title"/>
          </p:nvPr>
        </p:nvSpPr>
        <p:spPr>
          <a:xfrm>
            <a:off x="9841078" y="1032439"/>
            <a:ext cx="7536300" cy="21966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3" name="Google Shape;603;p96"/>
          <p:cNvSpPr/>
          <p:nvPr>
            <p:ph idx="2" type="pic"/>
          </p:nvPr>
        </p:nvSpPr>
        <p:spPr>
          <a:xfrm>
            <a:off x="0" y="0"/>
            <a:ext cx="9144000" cy="10287000"/>
          </a:xfrm>
          <a:prstGeom prst="rect">
            <a:avLst/>
          </a:prstGeom>
          <a:solidFill>
            <a:srgbClr val="BFBFBF"/>
          </a:solidFill>
          <a:ln>
            <a:noFill/>
          </a:ln>
        </p:spPr>
      </p:sp>
      <p:sp>
        <p:nvSpPr>
          <p:cNvPr id="604" name="Google Shape;604;p96"/>
          <p:cNvSpPr/>
          <p:nvPr>
            <p:ph idx="1" type="body"/>
          </p:nvPr>
        </p:nvSpPr>
        <p:spPr>
          <a:xfrm>
            <a:off x="6867268" y="3729888"/>
            <a:ext cx="10890900" cy="5621100"/>
          </a:xfrm>
          <a:prstGeom prst="roundRect">
            <a:avLst>
              <a:gd fmla="val 6839" name="adj"/>
            </a:avLst>
          </a:prstGeom>
          <a:gradFill>
            <a:gsLst>
              <a:gs pos="0">
                <a:srgbClr val="262626"/>
              </a:gs>
              <a:gs pos="1000">
                <a:srgbClr val="262626"/>
              </a:gs>
              <a:gs pos="100000">
                <a:schemeClr val="dk1"/>
              </a:gs>
            </a:gsLst>
            <a:lin ang="18900000" scaled="0"/>
          </a:gradFill>
          <a:ln>
            <a:noFill/>
          </a:ln>
          <a:effectLst>
            <a:outerShdw blurRad="1270000" sx="101000" rotWithShape="0" algn="ctr" sy="101000">
              <a:schemeClr val="lt1">
                <a:alpha val="16470"/>
              </a:schemeClr>
            </a:outerShdw>
          </a:effectLst>
        </p:spPr>
        <p:txBody>
          <a:bodyPr anchorCtr="0" anchor="ctr" bIns="54000" lIns="405025" spcFirstLastPara="1" rIns="405025" wrap="square" tIns="54000">
            <a:noAutofit/>
          </a:bodyPr>
          <a:lstStyle>
            <a:lvl1pPr indent="-228600" lvl="0" marL="457200" algn="l">
              <a:lnSpc>
                <a:spcPct val="90000"/>
              </a:lnSpc>
              <a:spcBef>
                <a:spcPts val="800"/>
              </a:spcBef>
              <a:spcAft>
                <a:spcPts val="0"/>
              </a:spcAft>
              <a:buClr>
                <a:schemeClr val="lt1"/>
              </a:buClr>
              <a:buSzPts val="2400"/>
              <a:buNone/>
              <a:defRPr sz="2400">
                <a:solidFill>
                  <a:schemeClr val="lt1"/>
                </a:solidFill>
                <a:latin typeface="Inter SemiBold"/>
                <a:ea typeface="Inter SemiBold"/>
                <a:cs typeface="Inter SemiBold"/>
                <a:sym typeface="Inter SemiBold"/>
              </a:defRPr>
            </a:lvl1pPr>
            <a:lvl2pPr indent="-342900" lvl="1" marL="914400" algn="l">
              <a:lnSpc>
                <a:spcPct val="100000"/>
              </a:lnSpc>
              <a:spcBef>
                <a:spcPts val="900"/>
              </a:spcBef>
              <a:spcAft>
                <a:spcPts val="0"/>
              </a:spcAft>
              <a:buClr>
                <a:schemeClr val="lt1"/>
              </a:buClr>
              <a:buSzPts val="1800"/>
              <a:buChar char="•"/>
              <a:defRPr>
                <a:solidFill>
                  <a:schemeClr val="lt1"/>
                </a:solidFill>
              </a:defRPr>
            </a:lvl2pPr>
            <a:lvl3pPr indent="-317500" lvl="2" marL="1371600" algn="l">
              <a:lnSpc>
                <a:spcPct val="90000"/>
              </a:lnSpc>
              <a:spcBef>
                <a:spcPts val="900"/>
              </a:spcBef>
              <a:spcAft>
                <a:spcPts val="0"/>
              </a:spcAft>
              <a:buClr>
                <a:schemeClr val="lt1"/>
              </a:buClr>
              <a:buSzPts val="14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pic>
        <p:nvPicPr>
          <p:cNvPr id="605" name="Google Shape;605;p96"/>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606" name="Google Shape;606;p96"/>
          <p:cNvGrpSpPr/>
          <p:nvPr/>
        </p:nvGrpSpPr>
        <p:grpSpPr>
          <a:xfrm>
            <a:off x="18962660" y="4712274"/>
            <a:ext cx="1331174" cy="364849"/>
            <a:chOff x="7970750" y="7577075"/>
            <a:chExt cx="2301875" cy="630900"/>
          </a:xfrm>
        </p:grpSpPr>
        <p:pic>
          <p:nvPicPr>
            <p:cNvPr id="607" name="Google Shape;607;p96"/>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608" name="Google Shape;608;p96"/>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609" name="Google Shape;609;p96"/>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610" name="Google Shape;610;p96"/>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611" name="Google Shape;611;p96"/>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612" name="Google Shape;612;p96"/>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613" name="Google Shape;613;p96"/>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614" name="Google Shape;614;p96"/>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615" name="Google Shape;615;p96"/>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616" name="Google Shape;616;p96"/>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2 Screen grabs + supporting text">
  <p:cSld name="05_2 Screen grabs + supporting text">
    <p:bg>
      <p:bgPr>
        <a:gradFill>
          <a:gsLst>
            <a:gs pos="0">
              <a:schemeClr val="lt1"/>
            </a:gs>
            <a:gs pos="1000">
              <a:schemeClr val="lt1"/>
            </a:gs>
            <a:gs pos="100000">
              <a:srgbClr val="F2F2F2"/>
            </a:gs>
          </a:gsLst>
          <a:lin ang="5400000" scaled="0"/>
        </a:gradFill>
      </p:bgPr>
    </p:bg>
    <p:spTree>
      <p:nvGrpSpPr>
        <p:cNvPr id="617" name="Shape 617"/>
        <p:cNvGrpSpPr/>
        <p:nvPr/>
      </p:nvGrpSpPr>
      <p:grpSpPr>
        <a:xfrm>
          <a:off x="0" y="0"/>
          <a:ext cx="0" cy="0"/>
          <a:chOff x="0" y="0"/>
          <a:chExt cx="0" cy="0"/>
        </a:xfrm>
      </p:grpSpPr>
      <p:sp>
        <p:nvSpPr>
          <p:cNvPr id="618" name="Google Shape;618;p97"/>
          <p:cNvSpPr/>
          <p:nvPr/>
        </p:nvSpPr>
        <p:spPr>
          <a:xfrm>
            <a:off x="0" y="5155407"/>
            <a:ext cx="18288000" cy="5130168"/>
          </a:xfrm>
          <a:custGeom>
            <a:rect b="b" l="l" r="r" t="t"/>
            <a:pathLst>
              <a:path extrusionOk="0" h="3425822" w="12192000">
                <a:moveTo>
                  <a:pt x="0" y="0"/>
                </a:moveTo>
                <a:lnTo>
                  <a:pt x="12192000" y="0"/>
                </a:lnTo>
                <a:lnTo>
                  <a:pt x="12192000" y="3425822"/>
                </a:lnTo>
                <a:lnTo>
                  <a:pt x="0" y="342582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5400"/>
              <a:buFont typeface="Arial"/>
              <a:buNone/>
            </a:pPr>
            <a:r>
              <a:t/>
            </a:r>
            <a:endParaRPr b="0" i="0" sz="5400" u="none" cap="none" strike="noStrike">
              <a:solidFill>
                <a:schemeClr val="lt1"/>
              </a:solidFill>
              <a:latin typeface="Inter Light"/>
              <a:ea typeface="Inter Light"/>
              <a:cs typeface="Inter Light"/>
              <a:sym typeface="Inter Light"/>
            </a:endParaRPr>
          </a:p>
        </p:txBody>
      </p:sp>
      <p:sp>
        <p:nvSpPr>
          <p:cNvPr id="619" name="Google Shape;619;p97"/>
          <p:cNvSpPr txBox="1"/>
          <p:nvPr>
            <p:ph idx="1" type="body"/>
          </p:nvPr>
        </p:nvSpPr>
        <p:spPr>
          <a:xfrm>
            <a:off x="1340163" y="8129319"/>
            <a:ext cx="7240200" cy="862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2100"/>
              <a:buNone/>
              <a:defRPr b="0" i="0" sz="2100">
                <a:latin typeface="Inter Light"/>
                <a:ea typeface="Inter Light"/>
                <a:cs typeface="Inter Light"/>
                <a:sym typeface="Inter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0" name="Google Shape;620;p97"/>
          <p:cNvSpPr txBox="1"/>
          <p:nvPr>
            <p:ph idx="2" type="body"/>
          </p:nvPr>
        </p:nvSpPr>
        <p:spPr>
          <a:xfrm>
            <a:off x="9920540" y="8129319"/>
            <a:ext cx="7271400" cy="862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2400"/>
              <a:buNone/>
              <a:defRPr b="0" i="0" sz="2400">
                <a:latin typeface="Inter Light"/>
                <a:ea typeface="Inter Light"/>
                <a:cs typeface="Inter Light"/>
                <a:sym typeface="Inter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1" name="Google Shape;621;p97"/>
          <p:cNvSpPr txBox="1"/>
          <p:nvPr>
            <p:ph type="title"/>
          </p:nvPr>
        </p:nvSpPr>
        <p:spPr>
          <a:xfrm>
            <a:off x="550808" y="1011702"/>
            <a:ext cx="16644300" cy="10647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solidFill>
                  <a:schemeClr val="dk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2" name="Google Shape;622;p97"/>
          <p:cNvSpPr/>
          <p:nvPr>
            <p:ph idx="3" type="pic"/>
          </p:nvPr>
        </p:nvSpPr>
        <p:spPr>
          <a:xfrm>
            <a:off x="577491" y="2409972"/>
            <a:ext cx="8029200" cy="5233800"/>
          </a:xfrm>
          <a:prstGeom prst="roundRect">
            <a:avLst>
              <a:gd fmla="val 9670" name="adj"/>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sp>
        <p:nvSpPr>
          <p:cNvPr id="623" name="Google Shape;623;p97"/>
          <p:cNvSpPr/>
          <p:nvPr>
            <p:ph idx="4" type="pic"/>
          </p:nvPr>
        </p:nvSpPr>
        <p:spPr>
          <a:xfrm>
            <a:off x="9213661" y="2409972"/>
            <a:ext cx="8029200" cy="5233800"/>
          </a:xfrm>
          <a:prstGeom prst="roundRect">
            <a:avLst>
              <a:gd fmla="val 9670" name="adj"/>
            </a:avLst>
          </a:prstGeom>
          <a:solidFill>
            <a:schemeClr val="lt2"/>
          </a:solidFill>
          <a:ln cap="flat" cmpd="sng" w="117475">
            <a:solidFill>
              <a:schemeClr val="lt1"/>
            </a:solidFill>
            <a:prstDash val="solid"/>
            <a:round/>
            <a:headEnd len="sm" w="sm" type="none"/>
            <a:tailEnd len="sm" w="sm" type="none"/>
          </a:ln>
          <a:effectLst>
            <a:outerShdw blurRad="336215" rotWithShape="0" algn="ctr">
              <a:srgbClr val="000000">
                <a:alpha val="24705"/>
              </a:srgbClr>
            </a:outerShdw>
          </a:effectLst>
        </p:spPr>
      </p:sp>
      <p:pic>
        <p:nvPicPr>
          <p:cNvPr id="624" name="Google Shape;624;p97"/>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625" name="Google Shape;625;p97"/>
          <p:cNvGrpSpPr/>
          <p:nvPr/>
        </p:nvGrpSpPr>
        <p:grpSpPr>
          <a:xfrm>
            <a:off x="18962660" y="4712274"/>
            <a:ext cx="1331174" cy="364849"/>
            <a:chOff x="7970750" y="7577075"/>
            <a:chExt cx="2301875" cy="630900"/>
          </a:xfrm>
        </p:grpSpPr>
        <p:pic>
          <p:nvPicPr>
            <p:cNvPr id="626" name="Google Shape;626;p97"/>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627" name="Google Shape;627;p97"/>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628" name="Google Shape;628;p97"/>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629" name="Google Shape;629;p97"/>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630" name="Google Shape;630;p97"/>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631" name="Google Shape;631;p97"/>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632" name="Google Shape;632;p97"/>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633" name="Google Shape;633;p97"/>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634" name="Google Shape;634;p97"/>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635" name="Google Shape;635;p97"/>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hart Slide Opt A">
  <p:cSld name="06_Chart Slide Opt A">
    <p:bg>
      <p:bgPr>
        <a:gradFill>
          <a:gsLst>
            <a:gs pos="0">
              <a:srgbClr val="262626"/>
            </a:gs>
            <a:gs pos="39000">
              <a:srgbClr val="262626"/>
            </a:gs>
            <a:gs pos="100000">
              <a:schemeClr val="dk1"/>
            </a:gs>
          </a:gsLst>
          <a:lin ang="2700000" scaled="0"/>
        </a:gradFill>
      </p:bgPr>
    </p:bg>
    <p:spTree>
      <p:nvGrpSpPr>
        <p:cNvPr id="636" name="Shape 636"/>
        <p:cNvGrpSpPr/>
        <p:nvPr/>
      </p:nvGrpSpPr>
      <p:grpSpPr>
        <a:xfrm>
          <a:off x="0" y="0"/>
          <a:ext cx="0" cy="0"/>
          <a:chOff x="0" y="0"/>
          <a:chExt cx="0" cy="0"/>
        </a:xfrm>
      </p:grpSpPr>
      <p:sp>
        <p:nvSpPr>
          <p:cNvPr id="637" name="Google Shape;637;p98"/>
          <p:cNvSpPr/>
          <p:nvPr>
            <p:ph idx="2" type="pic"/>
          </p:nvPr>
        </p:nvSpPr>
        <p:spPr>
          <a:xfrm>
            <a:off x="0" y="0"/>
            <a:ext cx="18288000" cy="4114800"/>
          </a:xfrm>
          <a:prstGeom prst="rect">
            <a:avLst/>
          </a:prstGeom>
          <a:solidFill>
            <a:srgbClr val="BFBFBF"/>
          </a:solidFill>
          <a:ln>
            <a:noFill/>
          </a:ln>
        </p:spPr>
      </p:sp>
      <p:sp>
        <p:nvSpPr>
          <p:cNvPr id="638" name="Google Shape;638;p98"/>
          <p:cNvSpPr txBox="1"/>
          <p:nvPr>
            <p:ph type="title"/>
          </p:nvPr>
        </p:nvSpPr>
        <p:spPr>
          <a:xfrm>
            <a:off x="550808" y="1011702"/>
            <a:ext cx="8593200" cy="10647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9" name="Google Shape;639;p98"/>
          <p:cNvSpPr txBox="1"/>
          <p:nvPr>
            <p:ph idx="1" type="body"/>
          </p:nvPr>
        </p:nvSpPr>
        <p:spPr>
          <a:xfrm>
            <a:off x="9928410" y="998486"/>
            <a:ext cx="7240200" cy="1363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0"/>
              </a:spcBef>
              <a:spcAft>
                <a:spcPts val="0"/>
              </a:spcAft>
              <a:buClr>
                <a:schemeClr val="lt1"/>
              </a:buClr>
              <a:buSzPts val="2400"/>
              <a:buNone/>
              <a:defRPr b="0" i="0" sz="2400">
                <a:solidFill>
                  <a:schemeClr val="lt1"/>
                </a:solidFill>
                <a:latin typeface="Inter SemiBold"/>
                <a:ea typeface="Inter SemiBold"/>
                <a:cs typeface="Inter SemiBold"/>
                <a:sym typeface="Inter SemiBold"/>
              </a:defRPr>
            </a:lvl1pPr>
            <a:lvl2pPr indent="-228600" lvl="1" marL="914400" algn="l">
              <a:lnSpc>
                <a:spcPct val="90000"/>
              </a:lnSpc>
              <a:spcBef>
                <a:spcPts val="900"/>
              </a:spcBef>
              <a:spcAft>
                <a:spcPts val="0"/>
              </a:spcAft>
              <a:buClr>
                <a:schemeClr val="lt1"/>
              </a:buClr>
              <a:buSzPts val="1800"/>
              <a:buNone/>
              <a:defRPr>
                <a:solidFill>
                  <a:schemeClr val="lt1"/>
                </a:solidFill>
              </a:defRPr>
            </a:lvl2pPr>
            <a:lvl3pPr indent="-317500" lvl="2" marL="1371600" algn="l">
              <a:lnSpc>
                <a:spcPct val="90000"/>
              </a:lnSpc>
              <a:spcBef>
                <a:spcPts val="400"/>
              </a:spcBef>
              <a:spcAft>
                <a:spcPts val="0"/>
              </a:spcAft>
              <a:buClr>
                <a:schemeClr val="lt1"/>
              </a:buClr>
              <a:buSzPts val="14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640" name="Google Shape;640;p98"/>
          <p:cNvSpPr/>
          <p:nvPr>
            <p:ph idx="3" type="chart"/>
          </p:nvPr>
        </p:nvSpPr>
        <p:spPr>
          <a:xfrm>
            <a:off x="547123" y="3157870"/>
            <a:ext cx="8214000" cy="5768700"/>
          </a:xfrm>
          <a:prstGeom prst="roundRect">
            <a:avLst>
              <a:gd fmla="val 8907" name="adj"/>
            </a:avLst>
          </a:prstGeom>
          <a:gradFill>
            <a:gsLst>
              <a:gs pos="0">
                <a:schemeClr val="lt1"/>
              </a:gs>
              <a:gs pos="1000">
                <a:schemeClr val="lt1"/>
              </a:gs>
              <a:gs pos="100000">
                <a:srgbClr val="F2F2F2"/>
              </a:gs>
            </a:gsLst>
            <a:lin ang="5400000" scaled="0"/>
          </a:gradFill>
          <a:ln>
            <a:noFill/>
          </a:ln>
          <a:effectLst>
            <a:outerShdw blurRad="621030" rotWithShape="0" algn="ctr">
              <a:schemeClr val="lt1">
                <a:alpha val="44313"/>
              </a:schemeClr>
            </a:outerShdw>
          </a:effectLst>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lt1"/>
              </a:buClr>
              <a:buSzPts val="2100"/>
              <a:buFont typeface="Arial"/>
              <a:buNone/>
              <a:defRPr b="0" i="0" sz="2100" u="none" cap="none" strike="noStrike">
                <a:solidFill>
                  <a:schemeClr val="lt1"/>
                </a:solidFill>
                <a:latin typeface="Inter Light"/>
                <a:ea typeface="Inter Light"/>
                <a:cs typeface="Inter Light"/>
                <a:sym typeface="Inter Light"/>
              </a:defRPr>
            </a:lvl1pPr>
            <a:lvl2pPr lvl="1"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Inter Light"/>
                <a:ea typeface="Inter Light"/>
                <a:cs typeface="Inter Light"/>
                <a:sym typeface="Inter Light"/>
              </a:defRPr>
            </a:lvl2pPr>
            <a:lvl3pPr lvl="2"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Inter Light"/>
                <a:ea typeface="Inter Light"/>
                <a:cs typeface="Inter Light"/>
                <a:sym typeface="Inter Light"/>
              </a:defRPr>
            </a:lvl3pPr>
            <a:lvl4pPr lvl="3"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4pPr>
            <a:lvl5pPr lvl="4"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5pPr>
            <a:lvl6pPr lvl="5"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6pPr>
            <a:lvl7pPr lvl="6"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7pPr>
            <a:lvl8pPr lvl="7"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8pPr>
            <a:lvl9pPr lvl="8"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9pPr>
          </a:lstStyle>
          <a:p/>
        </p:txBody>
      </p:sp>
      <p:sp>
        <p:nvSpPr>
          <p:cNvPr id="641" name="Google Shape;641;p98"/>
          <p:cNvSpPr/>
          <p:nvPr>
            <p:ph idx="4" type="chart"/>
          </p:nvPr>
        </p:nvSpPr>
        <p:spPr>
          <a:xfrm>
            <a:off x="9163587" y="3130934"/>
            <a:ext cx="8214000" cy="5768700"/>
          </a:xfrm>
          <a:prstGeom prst="roundRect">
            <a:avLst>
              <a:gd fmla="val 8907" name="adj"/>
            </a:avLst>
          </a:prstGeom>
          <a:gradFill>
            <a:gsLst>
              <a:gs pos="0">
                <a:schemeClr val="lt1"/>
              </a:gs>
              <a:gs pos="1000">
                <a:schemeClr val="lt1"/>
              </a:gs>
              <a:gs pos="100000">
                <a:srgbClr val="F2F2F2"/>
              </a:gs>
            </a:gsLst>
            <a:lin ang="5400000" scaled="0"/>
          </a:gradFill>
          <a:ln>
            <a:noFill/>
          </a:ln>
          <a:effectLst>
            <a:outerShdw blurRad="621030" rotWithShape="0" algn="ctr">
              <a:schemeClr val="lt1">
                <a:alpha val="44313"/>
              </a:schemeClr>
            </a:outerShdw>
          </a:effectLst>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lt1"/>
              </a:buClr>
              <a:buSzPts val="2100"/>
              <a:buFont typeface="Arial"/>
              <a:buNone/>
              <a:defRPr b="0" i="0" sz="2100" u="none" cap="none" strike="noStrike">
                <a:solidFill>
                  <a:schemeClr val="lt1"/>
                </a:solidFill>
                <a:latin typeface="Inter Light"/>
                <a:ea typeface="Inter Light"/>
                <a:cs typeface="Inter Light"/>
                <a:sym typeface="Inter Light"/>
              </a:defRPr>
            </a:lvl1pPr>
            <a:lvl2pPr lvl="1"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Inter Light"/>
                <a:ea typeface="Inter Light"/>
                <a:cs typeface="Inter Light"/>
                <a:sym typeface="Inter Light"/>
              </a:defRPr>
            </a:lvl2pPr>
            <a:lvl3pPr lvl="2"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Inter Light"/>
                <a:ea typeface="Inter Light"/>
                <a:cs typeface="Inter Light"/>
                <a:sym typeface="Inter Light"/>
              </a:defRPr>
            </a:lvl3pPr>
            <a:lvl4pPr lvl="3"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4pPr>
            <a:lvl5pPr lvl="4"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5pPr>
            <a:lvl6pPr lvl="5"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6pPr>
            <a:lvl7pPr lvl="6"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7pPr>
            <a:lvl8pPr lvl="7"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8pPr>
            <a:lvl9pPr lvl="8"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9pPr>
          </a:lstStyle>
          <a:p/>
        </p:txBody>
      </p:sp>
      <p:pic>
        <p:nvPicPr>
          <p:cNvPr id="642" name="Google Shape;642;p98"/>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643" name="Google Shape;643;p98"/>
          <p:cNvGrpSpPr/>
          <p:nvPr/>
        </p:nvGrpSpPr>
        <p:grpSpPr>
          <a:xfrm>
            <a:off x="18962660" y="4712274"/>
            <a:ext cx="1331174" cy="364849"/>
            <a:chOff x="7970750" y="7577075"/>
            <a:chExt cx="2301875" cy="630900"/>
          </a:xfrm>
        </p:grpSpPr>
        <p:pic>
          <p:nvPicPr>
            <p:cNvPr id="644" name="Google Shape;644;p98"/>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645" name="Google Shape;645;p98"/>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646" name="Google Shape;646;p98"/>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647" name="Google Shape;647;p98"/>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648" name="Google Shape;648;p98"/>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649" name="Google Shape;649;p98"/>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650" name="Google Shape;650;p98"/>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651" name="Google Shape;651;p98"/>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652" name="Google Shape;652;p98"/>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653" name="Google Shape;653;p98"/>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3 Key Points Slide_Opt B">
  <p:cSld name="07_3 Key Points Slide_Opt B">
    <p:bg>
      <p:bgPr>
        <a:gradFill>
          <a:gsLst>
            <a:gs pos="0">
              <a:srgbClr val="262626"/>
            </a:gs>
            <a:gs pos="6000">
              <a:srgbClr val="262626"/>
            </a:gs>
            <a:gs pos="100000">
              <a:srgbClr val="0C0C0C"/>
            </a:gs>
          </a:gsLst>
          <a:lin ang="8100000" scaled="0"/>
        </a:gradFill>
      </p:bgPr>
    </p:bg>
    <p:spTree>
      <p:nvGrpSpPr>
        <p:cNvPr id="654" name="Shape 654"/>
        <p:cNvGrpSpPr/>
        <p:nvPr/>
      </p:nvGrpSpPr>
      <p:grpSpPr>
        <a:xfrm>
          <a:off x="0" y="0"/>
          <a:ext cx="0" cy="0"/>
          <a:chOff x="0" y="0"/>
          <a:chExt cx="0" cy="0"/>
        </a:xfrm>
      </p:grpSpPr>
      <p:sp>
        <p:nvSpPr>
          <p:cNvPr id="655" name="Google Shape;655;p99"/>
          <p:cNvSpPr txBox="1"/>
          <p:nvPr>
            <p:ph idx="1" type="body"/>
          </p:nvPr>
        </p:nvSpPr>
        <p:spPr>
          <a:xfrm>
            <a:off x="2781483" y="6349604"/>
            <a:ext cx="11951100" cy="190500"/>
          </a:xfrm>
          <a:prstGeom prst="rect">
            <a:avLst/>
          </a:prstGeom>
          <a:blipFill rotWithShape="1">
            <a:blip r:embed="rId2">
              <a:alphaModFix/>
            </a:blip>
            <a:stretch>
              <a:fillRect b="42364" l="0" r="0" t="42364"/>
            </a:stretch>
          </a:blip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900"/>
              <a:buNone/>
              <a:defRPr sz="900">
                <a:solidFill>
                  <a:schemeClr val="dk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6" name="Google Shape;656;p99"/>
          <p:cNvSpPr/>
          <p:nvPr>
            <p:ph idx="2" type="body"/>
          </p:nvPr>
        </p:nvSpPr>
        <p:spPr>
          <a:xfrm>
            <a:off x="1015855" y="3776276"/>
            <a:ext cx="4749000" cy="5241000"/>
          </a:xfrm>
          <a:prstGeom prst="roundRect">
            <a:avLst>
              <a:gd fmla="val 958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432025" spcFirstLastPara="1" rIns="432025" wrap="square" tIns="1350050">
            <a:noAutofit/>
          </a:bodyPr>
          <a:lstStyle>
            <a:lvl1pPr indent="-228600" lvl="0" marL="457200" algn="l">
              <a:lnSpc>
                <a:spcPct val="90000"/>
              </a:lnSpc>
              <a:spcBef>
                <a:spcPts val="800"/>
              </a:spcBef>
              <a:spcAft>
                <a:spcPts val="0"/>
              </a:spcAft>
              <a:buClr>
                <a:schemeClr val="dk1"/>
              </a:buClr>
              <a:buSzPts val="2400"/>
              <a:buNone/>
              <a:defRPr b="1" i="0" sz="240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7" name="Google Shape;657;p99"/>
          <p:cNvSpPr/>
          <p:nvPr>
            <p:ph idx="3" type="body"/>
          </p:nvPr>
        </p:nvSpPr>
        <p:spPr>
          <a:xfrm>
            <a:off x="6822186" y="3776276"/>
            <a:ext cx="4749000" cy="5241000"/>
          </a:xfrm>
          <a:prstGeom prst="roundRect">
            <a:avLst>
              <a:gd fmla="val 8765" name="adj"/>
            </a:avLst>
          </a:prstGeom>
          <a:solidFill>
            <a:schemeClr val="lt1"/>
          </a:solidFill>
          <a:ln>
            <a:noFill/>
          </a:ln>
          <a:effectLst>
            <a:outerShdw blurRad="635000" sx="101000" rotWithShape="0" algn="ctr" sy="101000">
              <a:srgbClr val="000000">
                <a:alpha val="12549"/>
              </a:srgbClr>
            </a:outerShdw>
          </a:effectLst>
        </p:spPr>
        <p:txBody>
          <a:bodyPr anchorCtr="0" anchor="t" bIns="34275" lIns="432025" spcFirstLastPara="1" rIns="432025" wrap="square" tIns="1350050">
            <a:noAutofit/>
          </a:bodyPr>
          <a:lstStyle>
            <a:lvl1pPr indent="-228600" lvl="0" marL="457200" algn="l">
              <a:lnSpc>
                <a:spcPct val="90000"/>
              </a:lnSpc>
              <a:spcBef>
                <a:spcPts val="800"/>
              </a:spcBef>
              <a:spcAft>
                <a:spcPts val="0"/>
              </a:spcAft>
              <a:buClr>
                <a:schemeClr val="dk1"/>
              </a:buClr>
              <a:buSzPts val="2400"/>
              <a:buNone/>
              <a:defRPr b="1" i="0" sz="240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8" name="Google Shape;658;p99"/>
          <p:cNvSpPr/>
          <p:nvPr>
            <p:ph idx="4" type="body"/>
          </p:nvPr>
        </p:nvSpPr>
        <p:spPr>
          <a:xfrm>
            <a:off x="12628511" y="3776276"/>
            <a:ext cx="4749000" cy="5241000"/>
          </a:xfrm>
          <a:prstGeom prst="roundRect">
            <a:avLst>
              <a:gd fmla="val 849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432025" spcFirstLastPara="1" rIns="432025" wrap="square" tIns="1350050">
            <a:noAutofit/>
          </a:bodyPr>
          <a:lstStyle>
            <a:lvl1pPr indent="-228600" lvl="0" marL="457200" algn="l">
              <a:lnSpc>
                <a:spcPct val="90000"/>
              </a:lnSpc>
              <a:spcBef>
                <a:spcPts val="800"/>
              </a:spcBef>
              <a:spcAft>
                <a:spcPts val="0"/>
              </a:spcAft>
              <a:buClr>
                <a:schemeClr val="dk1"/>
              </a:buClr>
              <a:buSzPts val="2400"/>
              <a:buNone/>
              <a:defRPr b="1" i="0" sz="240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9" name="Google Shape;659;p99"/>
          <p:cNvSpPr txBox="1"/>
          <p:nvPr>
            <p:ph type="title"/>
          </p:nvPr>
        </p:nvSpPr>
        <p:spPr>
          <a:xfrm>
            <a:off x="550808" y="661329"/>
            <a:ext cx="14298900" cy="14841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0" name="Google Shape;660;p99"/>
          <p:cNvSpPr/>
          <p:nvPr>
            <p:ph idx="5" type="pic"/>
          </p:nvPr>
        </p:nvSpPr>
        <p:spPr>
          <a:xfrm>
            <a:off x="2561009" y="2910061"/>
            <a:ext cx="1659300" cy="1659300"/>
          </a:xfrm>
          <a:prstGeom prst="ellipse">
            <a:avLst/>
          </a:prstGeom>
          <a:solidFill>
            <a:schemeClr val="lt2"/>
          </a:solidFill>
          <a:ln>
            <a:noFill/>
          </a:ln>
          <a:effectLst>
            <a:outerShdw blurRad="336215" rotWithShape="0" algn="ctr">
              <a:schemeClr val="lt1">
                <a:alpha val="25098"/>
              </a:schemeClr>
            </a:outerShdw>
          </a:effectLst>
        </p:spPr>
      </p:sp>
      <p:sp>
        <p:nvSpPr>
          <p:cNvPr id="661" name="Google Shape;661;p99"/>
          <p:cNvSpPr/>
          <p:nvPr>
            <p:ph idx="6" type="pic"/>
          </p:nvPr>
        </p:nvSpPr>
        <p:spPr>
          <a:xfrm>
            <a:off x="8367018" y="2910061"/>
            <a:ext cx="1659300" cy="1659300"/>
          </a:xfrm>
          <a:prstGeom prst="ellipse">
            <a:avLst/>
          </a:prstGeom>
          <a:solidFill>
            <a:schemeClr val="lt2"/>
          </a:solidFill>
          <a:ln>
            <a:noFill/>
          </a:ln>
          <a:effectLst>
            <a:outerShdw blurRad="336215" rotWithShape="0" algn="ctr">
              <a:schemeClr val="lt1">
                <a:alpha val="25098"/>
              </a:schemeClr>
            </a:outerShdw>
          </a:effectLst>
        </p:spPr>
      </p:sp>
      <p:sp>
        <p:nvSpPr>
          <p:cNvPr id="662" name="Google Shape;662;p99"/>
          <p:cNvSpPr/>
          <p:nvPr>
            <p:ph idx="7" type="pic"/>
          </p:nvPr>
        </p:nvSpPr>
        <p:spPr>
          <a:xfrm>
            <a:off x="14173037" y="2910061"/>
            <a:ext cx="1659300" cy="1659300"/>
          </a:xfrm>
          <a:prstGeom prst="ellipse">
            <a:avLst/>
          </a:prstGeom>
          <a:solidFill>
            <a:schemeClr val="lt2"/>
          </a:solidFill>
          <a:ln>
            <a:noFill/>
          </a:ln>
          <a:effectLst>
            <a:outerShdw blurRad="336215" rotWithShape="0" algn="ctr">
              <a:schemeClr val="lt1">
                <a:alpha val="25098"/>
              </a:scheme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ig Statement Slide Opt A" showMasterSp="0">
  <p:cSld name="04_Big Statement Slide Opt A">
    <p:bg>
      <p:bgPr>
        <a:gradFill>
          <a:gsLst>
            <a:gs pos="0">
              <a:schemeClr val="dk1"/>
            </a:gs>
            <a:gs pos="99000">
              <a:srgbClr val="0C0C0C"/>
            </a:gs>
            <a:gs pos="100000">
              <a:srgbClr val="0C0C0C"/>
            </a:gs>
          </a:gsLst>
          <a:lin ang="18900000" scaled="0"/>
        </a:gradFill>
      </p:bgPr>
    </p:bg>
    <p:spTree>
      <p:nvGrpSpPr>
        <p:cNvPr id="76" name="Shape 76"/>
        <p:cNvGrpSpPr/>
        <p:nvPr/>
      </p:nvGrpSpPr>
      <p:grpSpPr>
        <a:xfrm>
          <a:off x="0" y="0"/>
          <a:ext cx="0" cy="0"/>
          <a:chOff x="0" y="0"/>
          <a:chExt cx="0" cy="0"/>
        </a:xfrm>
      </p:grpSpPr>
      <p:sp>
        <p:nvSpPr>
          <p:cNvPr id="77" name="Google Shape;77;p64"/>
          <p:cNvSpPr/>
          <p:nvPr>
            <p:ph idx="2" type="pic"/>
          </p:nvPr>
        </p:nvSpPr>
        <p:spPr>
          <a:xfrm>
            <a:off x="0" y="0"/>
            <a:ext cx="18288000" cy="10287000"/>
          </a:xfrm>
          <a:prstGeom prst="rect">
            <a:avLst/>
          </a:prstGeom>
          <a:solidFill>
            <a:schemeClr val="dk1"/>
          </a:solidFill>
          <a:ln>
            <a:noFill/>
          </a:ln>
        </p:spPr>
      </p:sp>
      <p:sp>
        <p:nvSpPr>
          <p:cNvPr id="78" name="Google Shape;78;p64"/>
          <p:cNvSpPr txBox="1"/>
          <p:nvPr>
            <p:ph type="title"/>
          </p:nvPr>
        </p:nvSpPr>
        <p:spPr>
          <a:xfrm>
            <a:off x="550808" y="1606154"/>
            <a:ext cx="14158500" cy="58263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lt1"/>
              </a:buClr>
              <a:buSzPts val="9000"/>
              <a:buFont typeface="Inter"/>
              <a:buNone/>
              <a:defRPr b="1" i="0" sz="9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3 Key Points Slide_Opt C">
  <p:cSld name="07_3 Key Points Slide_Opt C">
    <p:bg>
      <p:bgPr>
        <a:gradFill>
          <a:gsLst>
            <a:gs pos="0">
              <a:srgbClr val="262626"/>
            </a:gs>
            <a:gs pos="90000">
              <a:srgbClr val="0C0C0C"/>
            </a:gs>
            <a:gs pos="100000">
              <a:srgbClr val="0C0C0C"/>
            </a:gs>
          </a:gsLst>
          <a:lin ang="8100000" scaled="0"/>
        </a:gradFill>
      </p:bgPr>
    </p:bg>
    <p:spTree>
      <p:nvGrpSpPr>
        <p:cNvPr id="663" name="Shape 663"/>
        <p:cNvGrpSpPr/>
        <p:nvPr/>
      </p:nvGrpSpPr>
      <p:grpSpPr>
        <a:xfrm>
          <a:off x="0" y="0"/>
          <a:ext cx="0" cy="0"/>
          <a:chOff x="0" y="0"/>
          <a:chExt cx="0" cy="0"/>
        </a:xfrm>
      </p:grpSpPr>
      <p:sp>
        <p:nvSpPr>
          <p:cNvPr id="664" name="Google Shape;664;p100"/>
          <p:cNvSpPr txBox="1"/>
          <p:nvPr>
            <p:ph idx="1" type="body"/>
          </p:nvPr>
        </p:nvSpPr>
        <p:spPr>
          <a:xfrm>
            <a:off x="2781483" y="6349604"/>
            <a:ext cx="11951100" cy="190500"/>
          </a:xfrm>
          <a:prstGeom prst="rect">
            <a:avLst/>
          </a:prstGeom>
          <a:blipFill rotWithShape="1">
            <a:blip r:embed="rId2">
              <a:alphaModFix/>
            </a:blip>
            <a:stretch>
              <a:fillRect b="42364" l="0" r="0" t="42364"/>
            </a:stretch>
          </a:blip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900"/>
              <a:buNone/>
              <a:defRPr sz="900">
                <a:solidFill>
                  <a:schemeClr val="dk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5" name="Google Shape;665;p100"/>
          <p:cNvSpPr/>
          <p:nvPr>
            <p:ph idx="2" type="body"/>
          </p:nvPr>
        </p:nvSpPr>
        <p:spPr>
          <a:xfrm>
            <a:off x="1015855" y="3776276"/>
            <a:ext cx="4749000" cy="5241000"/>
          </a:xfrm>
          <a:prstGeom prst="roundRect">
            <a:avLst>
              <a:gd fmla="val 9582" name="adj"/>
            </a:avLst>
          </a:prstGeom>
          <a:solidFill>
            <a:schemeClr val="dk1"/>
          </a:solidFill>
          <a:ln>
            <a:noFill/>
          </a:ln>
          <a:effectLst>
            <a:outerShdw blurRad="635000" sx="101000" rotWithShape="0" algn="ctr" sy="101000">
              <a:schemeClr val="lt1">
                <a:alpha val="28235"/>
              </a:schemeClr>
            </a:outerShdw>
          </a:effectLst>
        </p:spPr>
        <p:txBody>
          <a:bodyPr anchorCtr="0" anchor="t" bIns="34275" lIns="432025" spcFirstLastPara="1" rIns="432025" wrap="square" tIns="1350050">
            <a:noAutofit/>
          </a:bodyPr>
          <a:lstStyle>
            <a:lvl1pPr indent="-228600" lvl="0" marL="457200" algn="l">
              <a:lnSpc>
                <a:spcPct val="90000"/>
              </a:lnSpc>
              <a:spcBef>
                <a:spcPts val="800"/>
              </a:spcBef>
              <a:spcAft>
                <a:spcPts val="0"/>
              </a:spcAft>
              <a:buClr>
                <a:schemeClr val="lt1"/>
              </a:buClr>
              <a:buSzPts val="2400"/>
              <a:buNone/>
              <a:defRPr b="1" i="0" sz="2400">
                <a:solidFill>
                  <a:schemeClr val="lt1"/>
                </a:solidFill>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666" name="Google Shape;666;p100"/>
          <p:cNvSpPr/>
          <p:nvPr>
            <p:ph idx="3" type="body"/>
          </p:nvPr>
        </p:nvSpPr>
        <p:spPr>
          <a:xfrm>
            <a:off x="6822186" y="3776276"/>
            <a:ext cx="4749000" cy="5241000"/>
          </a:xfrm>
          <a:prstGeom prst="roundRect">
            <a:avLst>
              <a:gd fmla="val 8765" name="adj"/>
            </a:avLst>
          </a:prstGeom>
          <a:solidFill>
            <a:schemeClr val="dk1"/>
          </a:solidFill>
          <a:ln>
            <a:noFill/>
          </a:ln>
          <a:effectLst>
            <a:outerShdw blurRad="635000" sx="101000" rotWithShape="0" algn="ctr" sy="101000">
              <a:schemeClr val="lt1">
                <a:alpha val="28235"/>
              </a:schemeClr>
            </a:outerShdw>
          </a:effectLst>
        </p:spPr>
        <p:txBody>
          <a:bodyPr anchorCtr="0" anchor="t" bIns="34275" lIns="432025" spcFirstLastPara="1" rIns="432025" wrap="square" tIns="1350050">
            <a:noAutofit/>
          </a:bodyPr>
          <a:lstStyle>
            <a:lvl1pPr indent="-228600" lvl="0" marL="457200" algn="l">
              <a:lnSpc>
                <a:spcPct val="90000"/>
              </a:lnSpc>
              <a:spcBef>
                <a:spcPts val="800"/>
              </a:spcBef>
              <a:spcAft>
                <a:spcPts val="0"/>
              </a:spcAft>
              <a:buClr>
                <a:schemeClr val="lt1"/>
              </a:buClr>
              <a:buSzPts val="2400"/>
              <a:buNone/>
              <a:defRPr b="1" i="0" sz="2400">
                <a:solidFill>
                  <a:schemeClr val="lt1"/>
                </a:solidFill>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667" name="Google Shape;667;p100"/>
          <p:cNvSpPr/>
          <p:nvPr>
            <p:ph idx="4" type="body"/>
          </p:nvPr>
        </p:nvSpPr>
        <p:spPr>
          <a:xfrm>
            <a:off x="12628511" y="3776276"/>
            <a:ext cx="4749000" cy="5241000"/>
          </a:xfrm>
          <a:prstGeom prst="roundRect">
            <a:avLst>
              <a:gd fmla="val 8492" name="adj"/>
            </a:avLst>
          </a:prstGeom>
          <a:solidFill>
            <a:schemeClr val="dk1"/>
          </a:solidFill>
          <a:ln>
            <a:noFill/>
          </a:ln>
          <a:effectLst>
            <a:outerShdw blurRad="635000" sx="101000" rotWithShape="0" algn="ctr" sy="101000">
              <a:schemeClr val="lt1">
                <a:alpha val="28235"/>
              </a:schemeClr>
            </a:outerShdw>
          </a:effectLst>
        </p:spPr>
        <p:txBody>
          <a:bodyPr anchorCtr="0" anchor="t" bIns="34275" lIns="432025" spcFirstLastPara="1" rIns="432025" wrap="square" tIns="1350050">
            <a:noAutofit/>
          </a:bodyPr>
          <a:lstStyle>
            <a:lvl1pPr indent="-228600" lvl="0" marL="457200" algn="l">
              <a:lnSpc>
                <a:spcPct val="90000"/>
              </a:lnSpc>
              <a:spcBef>
                <a:spcPts val="800"/>
              </a:spcBef>
              <a:spcAft>
                <a:spcPts val="0"/>
              </a:spcAft>
              <a:buClr>
                <a:schemeClr val="lt1"/>
              </a:buClr>
              <a:buSzPts val="2400"/>
              <a:buNone/>
              <a:defRPr b="1" i="0" sz="2400">
                <a:solidFill>
                  <a:schemeClr val="lt1"/>
                </a:solidFill>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668" name="Google Shape;668;p100"/>
          <p:cNvSpPr txBox="1"/>
          <p:nvPr>
            <p:ph type="title"/>
          </p:nvPr>
        </p:nvSpPr>
        <p:spPr>
          <a:xfrm>
            <a:off x="550808" y="661329"/>
            <a:ext cx="14298900" cy="14841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9" name="Google Shape;669;p100"/>
          <p:cNvSpPr/>
          <p:nvPr>
            <p:ph idx="5" type="pic"/>
          </p:nvPr>
        </p:nvSpPr>
        <p:spPr>
          <a:xfrm rot="2700000">
            <a:off x="2563426" y="2967406"/>
            <a:ext cx="1653781" cy="1653781"/>
          </a:xfrm>
          <a:prstGeom prst="roundRect">
            <a:avLst>
              <a:gd fmla="val 16667" name="adj"/>
            </a:avLst>
          </a:prstGeom>
          <a:noFill/>
          <a:ln>
            <a:noFill/>
          </a:ln>
          <a:effectLst>
            <a:outerShdw blurRad="1057275" rotWithShape="0" algn="bl" dist="19050">
              <a:schemeClr val="lt1">
                <a:alpha val="36862"/>
              </a:schemeClr>
            </a:outerShdw>
          </a:effectLst>
        </p:spPr>
      </p:sp>
      <p:sp>
        <p:nvSpPr>
          <p:cNvPr id="670" name="Google Shape;670;p100"/>
          <p:cNvSpPr/>
          <p:nvPr>
            <p:ph idx="6" type="pic"/>
          </p:nvPr>
        </p:nvSpPr>
        <p:spPr>
          <a:xfrm rot="2700000">
            <a:off x="8369753" y="2967406"/>
            <a:ext cx="1653781" cy="1653781"/>
          </a:xfrm>
          <a:prstGeom prst="roundRect">
            <a:avLst>
              <a:gd fmla="val 16667" name="adj"/>
            </a:avLst>
          </a:prstGeom>
          <a:noFill/>
          <a:ln>
            <a:noFill/>
          </a:ln>
          <a:effectLst>
            <a:outerShdw blurRad="1057275" rotWithShape="0" algn="bl" dist="19050">
              <a:schemeClr val="lt1">
                <a:alpha val="36862"/>
              </a:schemeClr>
            </a:outerShdw>
          </a:effectLst>
        </p:spPr>
      </p:sp>
      <p:sp>
        <p:nvSpPr>
          <p:cNvPr id="671" name="Google Shape;671;p100"/>
          <p:cNvSpPr/>
          <p:nvPr>
            <p:ph idx="7" type="pic"/>
          </p:nvPr>
        </p:nvSpPr>
        <p:spPr>
          <a:xfrm rot="2700000">
            <a:off x="14297224" y="2967406"/>
            <a:ext cx="1653781" cy="1653781"/>
          </a:xfrm>
          <a:prstGeom prst="roundRect">
            <a:avLst>
              <a:gd fmla="val 16667" name="adj"/>
            </a:avLst>
          </a:prstGeom>
          <a:noFill/>
          <a:ln>
            <a:noFill/>
          </a:ln>
          <a:effectLst>
            <a:outerShdw blurRad="1057275" rotWithShape="0" algn="bl" dist="19050">
              <a:schemeClr val="lt1">
                <a:alpha val="36862"/>
              </a:schemeClr>
            </a:outerShdw>
          </a:effectLst>
        </p:spPr>
      </p:sp>
      <p:pic>
        <p:nvPicPr>
          <p:cNvPr id="672" name="Google Shape;672;p100"/>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673" name="Google Shape;673;p100"/>
          <p:cNvGrpSpPr/>
          <p:nvPr/>
        </p:nvGrpSpPr>
        <p:grpSpPr>
          <a:xfrm>
            <a:off x="18962660" y="4712274"/>
            <a:ext cx="1331174" cy="364849"/>
            <a:chOff x="7970750" y="7577075"/>
            <a:chExt cx="2301875" cy="630900"/>
          </a:xfrm>
        </p:grpSpPr>
        <p:pic>
          <p:nvPicPr>
            <p:cNvPr id="674" name="Google Shape;674;p100"/>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675" name="Google Shape;675;p100"/>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676" name="Google Shape;676;p100"/>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677" name="Google Shape;677;p100"/>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678" name="Google Shape;678;p100"/>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679" name="Google Shape;679;p100"/>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680" name="Google Shape;680;p100"/>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681" name="Google Shape;681;p100"/>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682" name="Google Shape;682;p100"/>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683" name="Google Shape;683;p100"/>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5 Key Points Slide_Opt A">
  <p:cSld name="07_5 Key Points Slide_Opt A">
    <p:bg>
      <p:bgPr>
        <a:gradFill>
          <a:gsLst>
            <a:gs pos="0">
              <a:srgbClr val="F2F2F2"/>
            </a:gs>
            <a:gs pos="99000">
              <a:schemeClr val="lt1"/>
            </a:gs>
            <a:gs pos="100000">
              <a:schemeClr val="lt1"/>
            </a:gs>
          </a:gsLst>
          <a:lin ang="18900000" scaled="0"/>
        </a:gradFill>
      </p:bgPr>
    </p:bg>
    <p:spTree>
      <p:nvGrpSpPr>
        <p:cNvPr id="684" name="Shape 684"/>
        <p:cNvGrpSpPr/>
        <p:nvPr/>
      </p:nvGrpSpPr>
      <p:grpSpPr>
        <a:xfrm>
          <a:off x="0" y="0"/>
          <a:ext cx="0" cy="0"/>
          <a:chOff x="0" y="0"/>
          <a:chExt cx="0" cy="0"/>
        </a:xfrm>
      </p:grpSpPr>
      <p:sp>
        <p:nvSpPr>
          <p:cNvPr id="685" name="Google Shape;685;p101"/>
          <p:cNvSpPr txBox="1"/>
          <p:nvPr>
            <p:ph idx="1" type="body"/>
          </p:nvPr>
        </p:nvSpPr>
        <p:spPr>
          <a:xfrm>
            <a:off x="2781483" y="6349604"/>
            <a:ext cx="11951100" cy="190500"/>
          </a:xfrm>
          <a:prstGeom prst="rect">
            <a:avLst/>
          </a:prstGeom>
          <a:blipFill rotWithShape="1">
            <a:blip r:embed="rId2">
              <a:alphaModFix/>
            </a:blip>
            <a:stretch>
              <a:fillRect b="42364" l="0" r="0" t="42364"/>
            </a:stretch>
          </a:blip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2"/>
              </a:buClr>
              <a:buSzPts val="700"/>
              <a:buNone/>
              <a:defRPr sz="700">
                <a:solidFill>
                  <a:schemeClr val="lt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6" name="Google Shape;686;p101"/>
          <p:cNvSpPr/>
          <p:nvPr>
            <p:ph idx="2" type="body"/>
          </p:nvPr>
        </p:nvSpPr>
        <p:spPr>
          <a:xfrm>
            <a:off x="598114" y="3765947"/>
            <a:ext cx="3270600" cy="5158500"/>
          </a:xfrm>
          <a:prstGeom prst="roundRect">
            <a:avLst>
              <a:gd fmla="val 9118"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7" name="Google Shape;687;p101"/>
          <p:cNvSpPr/>
          <p:nvPr>
            <p:ph idx="3" type="body"/>
          </p:nvPr>
        </p:nvSpPr>
        <p:spPr>
          <a:xfrm>
            <a:off x="4070478" y="3765947"/>
            <a:ext cx="3270600" cy="5158500"/>
          </a:xfrm>
          <a:prstGeom prst="roundRect">
            <a:avLst>
              <a:gd fmla="val 9957"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8" name="Google Shape;688;p101"/>
          <p:cNvSpPr/>
          <p:nvPr>
            <p:ph idx="4" type="body"/>
          </p:nvPr>
        </p:nvSpPr>
        <p:spPr>
          <a:xfrm>
            <a:off x="7542842" y="3765947"/>
            <a:ext cx="3270600" cy="5158500"/>
          </a:xfrm>
          <a:prstGeom prst="roundRect">
            <a:avLst>
              <a:gd fmla="val 9537"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9" name="Google Shape;689;p101"/>
          <p:cNvSpPr/>
          <p:nvPr>
            <p:ph idx="5" type="body"/>
          </p:nvPr>
        </p:nvSpPr>
        <p:spPr>
          <a:xfrm>
            <a:off x="11015206" y="3765947"/>
            <a:ext cx="3270600" cy="5158500"/>
          </a:xfrm>
          <a:prstGeom prst="roundRect">
            <a:avLst>
              <a:gd fmla="val 9957"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228600" lvl="2" marL="1371600" algn="l">
              <a:lnSpc>
                <a:spcPct val="90000"/>
              </a:lnSpc>
              <a:spcBef>
                <a:spcPts val="900"/>
              </a:spcBef>
              <a:spcAft>
                <a:spcPts val="0"/>
              </a:spcAft>
              <a:buClr>
                <a:schemeClr val="dk1"/>
              </a:buClr>
              <a:buSzPts val="1500"/>
              <a:buNone/>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0" name="Google Shape;690;p101"/>
          <p:cNvSpPr/>
          <p:nvPr>
            <p:ph idx="6" type="body"/>
          </p:nvPr>
        </p:nvSpPr>
        <p:spPr>
          <a:xfrm>
            <a:off x="14487571" y="3765947"/>
            <a:ext cx="3270600" cy="5158500"/>
          </a:xfrm>
          <a:prstGeom prst="roundRect">
            <a:avLst>
              <a:gd fmla="val 8698"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1" name="Google Shape;691;p101"/>
          <p:cNvSpPr txBox="1"/>
          <p:nvPr>
            <p:ph type="title"/>
          </p:nvPr>
        </p:nvSpPr>
        <p:spPr>
          <a:xfrm>
            <a:off x="550808" y="661329"/>
            <a:ext cx="14298900" cy="14841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2" name="Google Shape;692;p101"/>
          <p:cNvSpPr/>
          <p:nvPr>
            <p:ph idx="7" type="pic"/>
          </p:nvPr>
        </p:nvSpPr>
        <p:spPr>
          <a:xfrm>
            <a:off x="1413228" y="2736446"/>
            <a:ext cx="1659300" cy="1659300"/>
          </a:xfrm>
          <a:prstGeom prst="ellipse">
            <a:avLst/>
          </a:prstGeom>
          <a:solidFill>
            <a:schemeClr val="lt2"/>
          </a:solidFill>
          <a:ln>
            <a:noFill/>
          </a:ln>
          <a:effectLst>
            <a:outerShdw blurRad="336215" rotWithShape="0" algn="ctr">
              <a:srgbClr val="000000">
                <a:alpha val="25098"/>
              </a:srgbClr>
            </a:outerShdw>
          </a:effectLst>
        </p:spPr>
      </p:sp>
      <p:sp>
        <p:nvSpPr>
          <p:cNvPr id="693" name="Google Shape;693;p101"/>
          <p:cNvSpPr/>
          <p:nvPr>
            <p:ph idx="8" type="pic"/>
          </p:nvPr>
        </p:nvSpPr>
        <p:spPr>
          <a:xfrm>
            <a:off x="4867092" y="2736446"/>
            <a:ext cx="1659300" cy="1659300"/>
          </a:xfrm>
          <a:prstGeom prst="ellipse">
            <a:avLst/>
          </a:prstGeom>
          <a:solidFill>
            <a:schemeClr val="lt2"/>
          </a:solidFill>
          <a:ln>
            <a:noFill/>
          </a:ln>
          <a:effectLst>
            <a:outerShdw blurRad="336215" rotWithShape="0" algn="ctr">
              <a:srgbClr val="000000">
                <a:alpha val="25098"/>
              </a:srgbClr>
            </a:outerShdw>
          </a:effectLst>
        </p:spPr>
      </p:sp>
      <p:sp>
        <p:nvSpPr>
          <p:cNvPr id="694" name="Google Shape;694;p101"/>
          <p:cNvSpPr/>
          <p:nvPr>
            <p:ph idx="9" type="pic"/>
          </p:nvPr>
        </p:nvSpPr>
        <p:spPr>
          <a:xfrm>
            <a:off x="8320956" y="2736446"/>
            <a:ext cx="1659300" cy="1659300"/>
          </a:xfrm>
          <a:prstGeom prst="ellipse">
            <a:avLst/>
          </a:prstGeom>
          <a:solidFill>
            <a:schemeClr val="lt2"/>
          </a:solidFill>
          <a:ln>
            <a:noFill/>
          </a:ln>
          <a:effectLst>
            <a:outerShdw blurRad="336215" rotWithShape="0" algn="ctr">
              <a:srgbClr val="000000">
                <a:alpha val="25098"/>
              </a:srgbClr>
            </a:outerShdw>
          </a:effectLst>
        </p:spPr>
      </p:sp>
      <p:sp>
        <p:nvSpPr>
          <p:cNvPr id="695" name="Google Shape;695;p101"/>
          <p:cNvSpPr/>
          <p:nvPr>
            <p:ph idx="13" type="pic"/>
          </p:nvPr>
        </p:nvSpPr>
        <p:spPr>
          <a:xfrm>
            <a:off x="11774820" y="2736446"/>
            <a:ext cx="1659300" cy="1659300"/>
          </a:xfrm>
          <a:prstGeom prst="ellipse">
            <a:avLst/>
          </a:prstGeom>
          <a:solidFill>
            <a:schemeClr val="lt2"/>
          </a:solidFill>
          <a:ln>
            <a:noFill/>
          </a:ln>
          <a:effectLst>
            <a:outerShdw blurRad="336215" rotWithShape="0" algn="ctr">
              <a:srgbClr val="000000">
                <a:alpha val="25098"/>
              </a:srgbClr>
            </a:outerShdw>
          </a:effectLst>
        </p:spPr>
      </p:sp>
      <p:sp>
        <p:nvSpPr>
          <p:cNvPr id="696" name="Google Shape;696;p101"/>
          <p:cNvSpPr/>
          <p:nvPr>
            <p:ph idx="14" type="pic"/>
          </p:nvPr>
        </p:nvSpPr>
        <p:spPr>
          <a:xfrm>
            <a:off x="15320772" y="2736446"/>
            <a:ext cx="1659300" cy="1659300"/>
          </a:xfrm>
          <a:prstGeom prst="ellipse">
            <a:avLst/>
          </a:prstGeom>
          <a:solidFill>
            <a:schemeClr val="lt2"/>
          </a:solidFill>
          <a:ln>
            <a:noFill/>
          </a:ln>
          <a:effectLst>
            <a:outerShdw blurRad="336215" rotWithShape="0" algn="ctr">
              <a:srgbClr val="000000">
                <a:alpha val="25098"/>
              </a:srgbClr>
            </a:outerShdw>
          </a:effectLst>
        </p:spPr>
      </p:sp>
      <p:pic>
        <p:nvPicPr>
          <p:cNvPr id="697" name="Google Shape;697;p101"/>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698" name="Google Shape;698;p101"/>
          <p:cNvGrpSpPr/>
          <p:nvPr/>
        </p:nvGrpSpPr>
        <p:grpSpPr>
          <a:xfrm>
            <a:off x="18962660" y="4712274"/>
            <a:ext cx="1331174" cy="364849"/>
            <a:chOff x="7970750" y="7577075"/>
            <a:chExt cx="2301875" cy="630900"/>
          </a:xfrm>
        </p:grpSpPr>
        <p:pic>
          <p:nvPicPr>
            <p:cNvPr id="699" name="Google Shape;699;p101"/>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700" name="Google Shape;700;p101"/>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701" name="Google Shape;701;p101"/>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702" name="Google Shape;702;p101"/>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703" name="Google Shape;703;p101"/>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704" name="Google Shape;704;p101"/>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705" name="Google Shape;705;p101"/>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706" name="Google Shape;706;p101"/>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707" name="Google Shape;707;p101"/>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708" name="Google Shape;708;p101"/>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5 Key Points Slide_Opt B">
  <p:cSld name="07_5 Key Points Slide_Opt B">
    <p:bg>
      <p:bgPr>
        <a:gradFill>
          <a:gsLst>
            <a:gs pos="0">
              <a:srgbClr val="0C0C0C"/>
            </a:gs>
            <a:gs pos="38000">
              <a:srgbClr val="0C0C0C"/>
            </a:gs>
            <a:gs pos="87000">
              <a:srgbClr val="262626"/>
            </a:gs>
            <a:gs pos="100000">
              <a:srgbClr val="262626"/>
            </a:gs>
          </a:gsLst>
          <a:lin ang="18900000" scaled="0"/>
        </a:gradFill>
      </p:bgPr>
    </p:bg>
    <p:spTree>
      <p:nvGrpSpPr>
        <p:cNvPr id="709" name="Shape 709"/>
        <p:cNvGrpSpPr/>
        <p:nvPr/>
      </p:nvGrpSpPr>
      <p:grpSpPr>
        <a:xfrm>
          <a:off x="0" y="0"/>
          <a:ext cx="0" cy="0"/>
          <a:chOff x="0" y="0"/>
          <a:chExt cx="0" cy="0"/>
        </a:xfrm>
      </p:grpSpPr>
      <p:sp>
        <p:nvSpPr>
          <p:cNvPr id="710" name="Google Shape;710;p102"/>
          <p:cNvSpPr txBox="1"/>
          <p:nvPr>
            <p:ph idx="1" type="body"/>
          </p:nvPr>
        </p:nvSpPr>
        <p:spPr>
          <a:xfrm>
            <a:off x="2781483" y="6349604"/>
            <a:ext cx="11951100" cy="190500"/>
          </a:xfrm>
          <a:prstGeom prst="rect">
            <a:avLst/>
          </a:prstGeom>
          <a:blipFill rotWithShape="1">
            <a:blip r:embed="rId2">
              <a:alphaModFix/>
            </a:blip>
            <a:stretch>
              <a:fillRect b="42364" l="0" r="0" t="42364"/>
            </a:stretch>
          </a:blip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2"/>
              </a:buClr>
              <a:buSzPts val="700"/>
              <a:buNone/>
              <a:defRPr sz="700">
                <a:solidFill>
                  <a:schemeClr val="lt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1" name="Google Shape;711;p102"/>
          <p:cNvSpPr/>
          <p:nvPr>
            <p:ph idx="2" type="body"/>
          </p:nvPr>
        </p:nvSpPr>
        <p:spPr>
          <a:xfrm>
            <a:off x="598114" y="3765947"/>
            <a:ext cx="3270600" cy="5158500"/>
          </a:xfrm>
          <a:prstGeom prst="roundRect">
            <a:avLst>
              <a:gd fmla="val 9537" name="adj"/>
            </a:avLst>
          </a:prstGeom>
          <a:solidFill>
            <a:schemeClr val="lt1"/>
          </a:solidFill>
          <a:ln>
            <a:noFill/>
          </a:ln>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2" name="Google Shape;712;p102"/>
          <p:cNvSpPr/>
          <p:nvPr>
            <p:ph idx="3" type="body"/>
          </p:nvPr>
        </p:nvSpPr>
        <p:spPr>
          <a:xfrm>
            <a:off x="4070479" y="3765947"/>
            <a:ext cx="3270600" cy="5158500"/>
          </a:xfrm>
          <a:prstGeom prst="roundRect">
            <a:avLst>
              <a:gd fmla="val 9118" name="adj"/>
            </a:avLst>
          </a:prstGeom>
          <a:solidFill>
            <a:schemeClr val="lt1"/>
          </a:solidFill>
          <a:ln>
            <a:noFill/>
          </a:ln>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3" name="Google Shape;713;p102"/>
          <p:cNvSpPr/>
          <p:nvPr>
            <p:ph idx="4" type="body"/>
          </p:nvPr>
        </p:nvSpPr>
        <p:spPr>
          <a:xfrm>
            <a:off x="7542842" y="3765947"/>
            <a:ext cx="3270600" cy="5158500"/>
          </a:xfrm>
          <a:prstGeom prst="roundRect">
            <a:avLst>
              <a:gd fmla="val 8279" name="adj"/>
            </a:avLst>
          </a:prstGeom>
          <a:solidFill>
            <a:schemeClr val="lt1"/>
          </a:solidFill>
          <a:ln>
            <a:noFill/>
          </a:ln>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4" name="Google Shape;714;p102"/>
          <p:cNvSpPr/>
          <p:nvPr>
            <p:ph idx="5" type="body"/>
          </p:nvPr>
        </p:nvSpPr>
        <p:spPr>
          <a:xfrm>
            <a:off x="11015204" y="3765947"/>
            <a:ext cx="3270600" cy="5158500"/>
          </a:xfrm>
          <a:prstGeom prst="roundRect">
            <a:avLst>
              <a:gd fmla="val 8698" name="adj"/>
            </a:avLst>
          </a:prstGeom>
          <a:solidFill>
            <a:schemeClr val="lt1"/>
          </a:solidFill>
          <a:ln>
            <a:noFill/>
          </a:ln>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228600" lvl="2" marL="1371600" algn="l">
              <a:lnSpc>
                <a:spcPct val="90000"/>
              </a:lnSpc>
              <a:spcBef>
                <a:spcPts val="900"/>
              </a:spcBef>
              <a:spcAft>
                <a:spcPts val="0"/>
              </a:spcAft>
              <a:buClr>
                <a:schemeClr val="dk1"/>
              </a:buClr>
              <a:buSzPts val="1500"/>
              <a:buNone/>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5" name="Google Shape;715;p102"/>
          <p:cNvSpPr/>
          <p:nvPr>
            <p:ph idx="6" type="body"/>
          </p:nvPr>
        </p:nvSpPr>
        <p:spPr>
          <a:xfrm>
            <a:off x="14487571" y="3765947"/>
            <a:ext cx="3270600" cy="5158500"/>
          </a:xfrm>
          <a:prstGeom prst="roundRect">
            <a:avLst>
              <a:gd fmla="val 9537" name="adj"/>
            </a:avLst>
          </a:prstGeom>
          <a:solidFill>
            <a:schemeClr val="lt1"/>
          </a:solidFill>
          <a:ln>
            <a:noFill/>
          </a:ln>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6" name="Google Shape;716;p102"/>
          <p:cNvSpPr txBox="1"/>
          <p:nvPr>
            <p:ph type="title"/>
          </p:nvPr>
        </p:nvSpPr>
        <p:spPr>
          <a:xfrm>
            <a:off x="550808" y="661329"/>
            <a:ext cx="14298900" cy="14841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7" name="Google Shape;717;p102"/>
          <p:cNvSpPr/>
          <p:nvPr>
            <p:ph idx="7" type="pic"/>
          </p:nvPr>
        </p:nvSpPr>
        <p:spPr>
          <a:xfrm>
            <a:off x="1413228" y="2736446"/>
            <a:ext cx="1659300" cy="1659300"/>
          </a:xfrm>
          <a:prstGeom prst="ellipse">
            <a:avLst/>
          </a:prstGeom>
          <a:solidFill>
            <a:schemeClr val="lt2"/>
          </a:solidFill>
          <a:ln>
            <a:noFill/>
          </a:ln>
          <a:effectLst>
            <a:outerShdw blurRad="971550" rotWithShape="0" algn="ctr">
              <a:schemeClr val="lt1">
                <a:alpha val="25098"/>
              </a:schemeClr>
            </a:outerShdw>
          </a:effectLst>
        </p:spPr>
      </p:sp>
      <p:sp>
        <p:nvSpPr>
          <p:cNvPr id="718" name="Google Shape;718;p102"/>
          <p:cNvSpPr/>
          <p:nvPr>
            <p:ph idx="8" type="pic"/>
          </p:nvPr>
        </p:nvSpPr>
        <p:spPr>
          <a:xfrm>
            <a:off x="4867092" y="2736446"/>
            <a:ext cx="1659300" cy="1659300"/>
          </a:xfrm>
          <a:prstGeom prst="ellipse">
            <a:avLst/>
          </a:prstGeom>
          <a:solidFill>
            <a:schemeClr val="lt2"/>
          </a:solidFill>
          <a:ln>
            <a:noFill/>
          </a:ln>
          <a:effectLst>
            <a:outerShdw blurRad="971550" rotWithShape="0" algn="ctr">
              <a:schemeClr val="lt1">
                <a:alpha val="25098"/>
              </a:schemeClr>
            </a:outerShdw>
          </a:effectLst>
        </p:spPr>
      </p:sp>
      <p:sp>
        <p:nvSpPr>
          <p:cNvPr id="719" name="Google Shape;719;p102"/>
          <p:cNvSpPr/>
          <p:nvPr>
            <p:ph idx="9" type="pic"/>
          </p:nvPr>
        </p:nvSpPr>
        <p:spPr>
          <a:xfrm>
            <a:off x="8320956" y="2736446"/>
            <a:ext cx="1659300" cy="1659300"/>
          </a:xfrm>
          <a:prstGeom prst="ellipse">
            <a:avLst/>
          </a:prstGeom>
          <a:solidFill>
            <a:schemeClr val="lt2"/>
          </a:solidFill>
          <a:ln>
            <a:noFill/>
          </a:ln>
          <a:effectLst>
            <a:outerShdw blurRad="971550" rotWithShape="0" algn="ctr">
              <a:schemeClr val="lt1">
                <a:alpha val="25098"/>
              </a:schemeClr>
            </a:outerShdw>
          </a:effectLst>
        </p:spPr>
      </p:sp>
      <p:sp>
        <p:nvSpPr>
          <p:cNvPr id="720" name="Google Shape;720;p102"/>
          <p:cNvSpPr/>
          <p:nvPr>
            <p:ph idx="13" type="pic"/>
          </p:nvPr>
        </p:nvSpPr>
        <p:spPr>
          <a:xfrm>
            <a:off x="11774820" y="2736446"/>
            <a:ext cx="1659300" cy="1659300"/>
          </a:xfrm>
          <a:prstGeom prst="ellipse">
            <a:avLst/>
          </a:prstGeom>
          <a:solidFill>
            <a:schemeClr val="lt2"/>
          </a:solidFill>
          <a:ln>
            <a:noFill/>
          </a:ln>
          <a:effectLst>
            <a:outerShdw blurRad="971550" rotWithShape="0" algn="ctr">
              <a:schemeClr val="lt1">
                <a:alpha val="25098"/>
              </a:schemeClr>
            </a:outerShdw>
          </a:effectLst>
        </p:spPr>
      </p:sp>
      <p:sp>
        <p:nvSpPr>
          <p:cNvPr id="721" name="Google Shape;721;p102"/>
          <p:cNvSpPr/>
          <p:nvPr>
            <p:ph idx="14" type="pic"/>
          </p:nvPr>
        </p:nvSpPr>
        <p:spPr>
          <a:xfrm>
            <a:off x="15320772" y="2736446"/>
            <a:ext cx="1659300" cy="1659300"/>
          </a:xfrm>
          <a:prstGeom prst="ellipse">
            <a:avLst/>
          </a:prstGeom>
          <a:solidFill>
            <a:schemeClr val="lt2"/>
          </a:solidFill>
          <a:ln>
            <a:noFill/>
          </a:ln>
          <a:effectLst>
            <a:outerShdw blurRad="971550" rotWithShape="0" algn="ctr">
              <a:schemeClr val="lt1">
                <a:alpha val="25098"/>
              </a:schemeClr>
            </a:outerShdw>
          </a:effectLst>
        </p:spPr>
      </p:sp>
      <p:pic>
        <p:nvPicPr>
          <p:cNvPr id="722" name="Google Shape;722;p102"/>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723" name="Google Shape;723;p102"/>
          <p:cNvGrpSpPr/>
          <p:nvPr/>
        </p:nvGrpSpPr>
        <p:grpSpPr>
          <a:xfrm>
            <a:off x="18962660" y="4712274"/>
            <a:ext cx="1331174" cy="364849"/>
            <a:chOff x="7970750" y="7577075"/>
            <a:chExt cx="2301875" cy="630900"/>
          </a:xfrm>
        </p:grpSpPr>
        <p:pic>
          <p:nvPicPr>
            <p:cNvPr id="724" name="Google Shape;724;p102"/>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725" name="Google Shape;725;p102"/>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726" name="Google Shape;726;p102"/>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727" name="Google Shape;727;p102"/>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728" name="Google Shape;728;p102"/>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729" name="Google Shape;729;p102"/>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730" name="Google Shape;730;p102"/>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731" name="Google Shape;731;p102"/>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732" name="Google Shape;732;p102"/>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733" name="Google Shape;733;p102"/>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6 Key Points Slide_Opt A">
  <p:cSld name="07_6 Key Points Slide_Opt A">
    <p:bg>
      <p:bgPr>
        <a:gradFill>
          <a:gsLst>
            <a:gs pos="0">
              <a:srgbClr val="F2F2F2"/>
            </a:gs>
            <a:gs pos="99000">
              <a:schemeClr val="lt1"/>
            </a:gs>
            <a:gs pos="100000">
              <a:schemeClr val="lt1"/>
            </a:gs>
          </a:gsLst>
          <a:lin ang="18900000" scaled="0"/>
        </a:gradFill>
      </p:bgPr>
    </p:bg>
    <p:spTree>
      <p:nvGrpSpPr>
        <p:cNvPr id="734" name="Shape 734"/>
        <p:cNvGrpSpPr/>
        <p:nvPr/>
      </p:nvGrpSpPr>
      <p:grpSpPr>
        <a:xfrm>
          <a:off x="0" y="0"/>
          <a:ext cx="0" cy="0"/>
          <a:chOff x="0" y="0"/>
          <a:chExt cx="0" cy="0"/>
        </a:xfrm>
      </p:grpSpPr>
      <p:sp>
        <p:nvSpPr>
          <p:cNvPr id="735" name="Google Shape;735;p103"/>
          <p:cNvSpPr txBox="1"/>
          <p:nvPr>
            <p:ph idx="1" type="body"/>
          </p:nvPr>
        </p:nvSpPr>
        <p:spPr>
          <a:xfrm>
            <a:off x="2781483" y="6349604"/>
            <a:ext cx="12501900" cy="199200"/>
          </a:xfrm>
          <a:prstGeom prst="rect">
            <a:avLst/>
          </a:prstGeom>
          <a:blipFill rotWithShape="1">
            <a:blip r:embed="rId2">
              <a:alphaModFix/>
            </a:blip>
            <a:stretch>
              <a:fillRect b="42364" l="0" r="0" t="42364"/>
            </a:stretch>
          </a:blip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2"/>
              </a:buClr>
              <a:buSzPts val="700"/>
              <a:buNone/>
              <a:defRPr sz="700">
                <a:solidFill>
                  <a:schemeClr val="lt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6" name="Google Shape;736;p103"/>
          <p:cNvSpPr/>
          <p:nvPr>
            <p:ph idx="2" type="body"/>
          </p:nvPr>
        </p:nvSpPr>
        <p:spPr>
          <a:xfrm>
            <a:off x="598114" y="3765947"/>
            <a:ext cx="2720100" cy="5158500"/>
          </a:xfrm>
          <a:prstGeom prst="roundRect">
            <a:avLst>
              <a:gd fmla="val 923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7" name="Google Shape;737;p103"/>
          <p:cNvSpPr/>
          <p:nvPr>
            <p:ph idx="3" type="body"/>
          </p:nvPr>
        </p:nvSpPr>
        <p:spPr>
          <a:xfrm>
            <a:off x="3486097" y="3765947"/>
            <a:ext cx="2720100" cy="5158500"/>
          </a:xfrm>
          <a:prstGeom prst="roundRect">
            <a:avLst>
              <a:gd fmla="val 8909"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8" name="Google Shape;738;p103"/>
          <p:cNvSpPr/>
          <p:nvPr>
            <p:ph idx="4" type="body"/>
          </p:nvPr>
        </p:nvSpPr>
        <p:spPr>
          <a:xfrm>
            <a:off x="6374079" y="3765947"/>
            <a:ext cx="2720100" cy="5158500"/>
          </a:xfrm>
          <a:prstGeom prst="roundRect">
            <a:avLst>
              <a:gd fmla="val 8909"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9" name="Google Shape;739;p103"/>
          <p:cNvSpPr/>
          <p:nvPr>
            <p:ph idx="5" type="body"/>
          </p:nvPr>
        </p:nvSpPr>
        <p:spPr>
          <a:xfrm>
            <a:off x="9262062" y="3765947"/>
            <a:ext cx="2720100" cy="5158500"/>
          </a:xfrm>
          <a:prstGeom prst="roundRect">
            <a:avLst>
              <a:gd fmla="val 8909"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0" name="Google Shape;740;p103"/>
          <p:cNvSpPr/>
          <p:nvPr>
            <p:ph idx="6" type="body"/>
          </p:nvPr>
        </p:nvSpPr>
        <p:spPr>
          <a:xfrm>
            <a:off x="12150049" y="3765947"/>
            <a:ext cx="2720100" cy="5158500"/>
          </a:xfrm>
          <a:prstGeom prst="roundRect">
            <a:avLst>
              <a:gd fmla="val 826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2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1" name="Google Shape;741;p103"/>
          <p:cNvSpPr/>
          <p:nvPr>
            <p:ph idx="7" type="body"/>
          </p:nvPr>
        </p:nvSpPr>
        <p:spPr>
          <a:xfrm>
            <a:off x="15038028" y="3765947"/>
            <a:ext cx="2720100" cy="5158500"/>
          </a:xfrm>
          <a:prstGeom prst="roundRect">
            <a:avLst>
              <a:gd fmla="val 826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2" name="Google Shape;742;p103"/>
          <p:cNvSpPr txBox="1"/>
          <p:nvPr>
            <p:ph type="title"/>
          </p:nvPr>
        </p:nvSpPr>
        <p:spPr>
          <a:xfrm>
            <a:off x="550808" y="661329"/>
            <a:ext cx="14298900" cy="14841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3" name="Google Shape;743;p103"/>
          <p:cNvSpPr/>
          <p:nvPr>
            <p:ph idx="8" type="pic"/>
          </p:nvPr>
        </p:nvSpPr>
        <p:spPr>
          <a:xfrm>
            <a:off x="1128247" y="2590749"/>
            <a:ext cx="1659300" cy="1659300"/>
          </a:xfrm>
          <a:prstGeom prst="ellipse">
            <a:avLst/>
          </a:prstGeom>
          <a:solidFill>
            <a:schemeClr val="lt2"/>
          </a:solidFill>
          <a:ln>
            <a:noFill/>
          </a:ln>
          <a:effectLst>
            <a:outerShdw blurRad="371475" rotWithShape="0" algn="ctr">
              <a:schemeClr val="dk1">
                <a:alpha val="25098"/>
              </a:schemeClr>
            </a:outerShdw>
          </a:effectLst>
        </p:spPr>
      </p:sp>
      <p:sp>
        <p:nvSpPr>
          <p:cNvPr id="744" name="Google Shape;744;p103"/>
          <p:cNvSpPr/>
          <p:nvPr>
            <p:ph idx="9" type="pic"/>
          </p:nvPr>
        </p:nvSpPr>
        <p:spPr>
          <a:xfrm>
            <a:off x="4016536" y="2590749"/>
            <a:ext cx="1659300" cy="1659300"/>
          </a:xfrm>
          <a:prstGeom prst="ellipse">
            <a:avLst/>
          </a:prstGeom>
          <a:solidFill>
            <a:schemeClr val="lt2"/>
          </a:solidFill>
          <a:ln>
            <a:noFill/>
          </a:ln>
          <a:effectLst>
            <a:outerShdw blurRad="371475" rotWithShape="0" algn="ctr">
              <a:schemeClr val="dk1">
                <a:alpha val="25098"/>
              </a:schemeClr>
            </a:outerShdw>
          </a:effectLst>
        </p:spPr>
      </p:sp>
      <p:sp>
        <p:nvSpPr>
          <p:cNvPr id="745" name="Google Shape;745;p103"/>
          <p:cNvSpPr/>
          <p:nvPr>
            <p:ph idx="13" type="pic"/>
          </p:nvPr>
        </p:nvSpPr>
        <p:spPr>
          <a:xfrm>
            <a:off x="6904516" y="2590749"/>
            <a:ext cx="1659300" cy="1659300"/>
          </a:xfrm>
          <a:prstGeom prst="ellipse">
            <a:avLst/>
          </a:prstGeom>
          <a:solidFill>
            <a:schemeClr val="lt2"/>
          </a:solidFill>
          <a:ln>
            <a:noFill/>
          </a:ln>
          <a:effectLst>
            <a:outerShdw blurRad="371475" rotWithShape="0" algn="ctr">
              <a:schemeClr val="dk1">
                <a:alpha val="25098"/>
              </a:schemeClr>
            </a:outerShdw>
          </a:effectLst>
        </p:spPr>
      </p:sp>
      <p:sp>
        <p:nvSpPr>
          <p:cNvPr id="746" name="Google Shape;746;p103"/>
          <p:cNvSpPr/>
          <p:nvPr>
            <p:ph idx="14" type="pic"/>
          </p:nvPr>
        </p:nvSpPr>
        <p:spPr>
          <a:xfrm>
            <a:off x="9792496" y="2590749"/>
            <a:ext cx="1659300" cy="1659300"/>
          </a:xfrm>
          <a:prstGeom prst="ellipse">
            <a:avLst/>
          </a:prstGeom>
          <a:solidFill>
            <a:schemeClr val="lt2"/>
          </a:solidFill>
          <a:ln>
            <a:noFill/>
          </a:ln>
          <a:effectLst>
            <a:outerShdw blurRad="371475" rotWithShape="0" algn="ctr">
              <a:schemeClr val="dk1">
                <a:alpha val="25098"/>
              </a:schemeClr>
            </a:outerShdw>
          </a:effectLst>
        </p:spPr>
      </p:sp>
      <p:sp>
        <p:nvSpPr>
          <p:cNvPr id="747" name="Google Shape;747;p103"/>
          <p:cNvSpPr/>
          <p:nvPr>
            <p:ph idx="15" type="pic"/>
          </p:nvPr>
        </p:nvSpPr>
        <p:spPr>
          <a:xfrm>
            <a:off x="12680486" y="2590749"/>
            <a:ext cx="1659300" cy="1659300"/>
          </a:xfrm>
          <a:prstGeom prst="ellipse">
            <a:avLst/>
          </a:prstGeom>
          <a:solidFill>
            <a:schemeClr val="lt2"/>
          </a:solidFill>
          <a:ln>
            <a:noFill/>
          </a:ln>
          <a:effectLst>
            <a:outerShdw blurRad="371475" rotWithShape="0" algn="ctr">
              <a:schemeClr val="dk1">
                <a:alpha val="25098"/>
              </a:schemeClr>
            </a:outerShdw>
          </a:effectLst>
        </p:spPr>
      </p:sp>
      <p:sp>
        <p:nvSpPr>
          <p:cNvPr id="748" name="Google Shape;748;p103"/>
          <p:cNvSpPr/>
          <p:nvPr>
            <p:ph idx="16" type="pic"/>
          </p:nvPr>
        </p:nvSpPr>
        <p:spPr>
          <a:xfrm>
            <a:off x="15568475" y="2590758"/>
            <a:ext cx="1659300" cy="1659300"/>
          </a:xfrm>
          <a:prstGeom prst="ellipse">
            <a:avLst/>
          </a:prstGeom>
          <a:solidFill>
            <a:schemeClr val="lt2"/>
          </a:solidFill>
          <a:ln>
            <a:noFill/>
          </a:ln>
          <a:effectLst>
            <a:outerShdw blurRad="371475" rotWithShape="0" algn="ctr">
              <a:schemeClr val="dk1">
                <a:alpha val="25098"/>
              </a:schemeClr>
            </a:outerShdw>
          </a:effectLst>
        </p:spPr>
      </p:sp>
      <p:pic>
        <p:nvPicPr>
          <p:cNvPr id="749" name="Google Shape;749;p103"/>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750" name="Google Shape;750;p103"/>
          <p:cNvGrpSpPr/>
          <p:nvPr/>
        </p:nvGrpSpPr>
        <p:grpSpPr>
          <a:xfrm>
            <a:off x="18962660" y="4712274"/>
            <a:ext cx="1331174" cy="364849"/>
            <a:chOff x="7970750" y="7577075"/>
            <a:chExt cx="2301875" cy="630900"/>
          </a:xfrm>
        </p:grpSpPr>
        <p:pic>
          <p:nvPicPr>
            <p:cNvPr id="751" name="Google Shape;751;p103"/>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752" name="Google Shape;752;p103"/>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753" name="Google Shape;753;p103"/>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754" name="Google Shape;754;p103"/>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755" name="Google Shape;755;p103"/>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756" name="Google Shape;756;p103"/>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757" name="Google Shape;757;p103"/>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758" name="Google Shape;758;p103"/>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759" name="Google Shape;759;p103"/>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760" name="Google Shape;760;p103"/>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6 Key Points Slide_Opt B">
  <p:cSld name="07_6 Key Points Slide_Opt B">
    <p:bg>
      <p:bgPr>
        <a:gradFill>
          <a:gsLst>
            <a:gs pos="0">
              <a:srgbClr val="0C0C0C"/>
            </a:gs>
            <a:gs pos="99000">
              <a:srgbClr val="262626"/>
            </a:gs>
            <a:gs pos="100000">
              <a:srgbClr val="262626"/>
            </a:gs>
          </a:gsLst>
          <a:lin ang="18900000" scaled="0"/>
        </a:gradFill>
      </p:bgPr>
    </p:bg>
    <p:spTree>
      <p:nvGrpSpPr>
        <p:cNvPr id="761" name="Shape 761"/>
        <p:cNvGrpSpPr/>
        <p:nvPr/>
      </p:nvGrpSpPr>
      <p:grpSpPr>
        <a:xfrm>
          <a:off x="0" y="0"/>
          <a:ext cx="0" cy="0"/>
          <a:chOff x="0" y="0"/>
          <a:chExt cx="0" cy="0"/>
        </a:xfrm>
      </p:grpSpPr>
      <p:sp>
        <p:nvSpPr>
          <p:cNvPr id="762" name="Google Shape;762;p104"/>
          <p:cNvSpPr txBox="1"/>
          <p:nvPr>
            <p:ph idx="1" type="body"/>
          </p:nvPr>
        </p:nvSpPr>
        <p:spPr>
          <a:xfrm>
            <a:off x="2781483" y="6349604"/>
            <a:ext cx="12501900" cy="199200"/>
          </a:xfrm>
          <a:prstGeom prst="rect">
            <a:avLst/>
          </a:prstGeom>
          <a:blipFill rotWithShape="1">
            <a:blip r:embed="rId2">
              <a:alphaModFix/>
            </a:blip>
            <a:stretch>
              <a:fillRect b="42364" l="0" r="0" t="42364"/>
            </a:stretch>
          </a:blip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700"/>
              <a:buNone/>
              <a:defRPr sz="700">
                <a:solidFill>
                  <a:schemeClr val="dk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3" name="Google Shape;763;p104"/>
          <p:cNvSpPr/>
          <p:nvPr>
            <p:ph idx="2" type="body"/>
          </p:nvPr>
        </p:nvSpPr>
        <p:spPr>
          <a:xfrm>
            <a:off x="598114" y="3765947"/>
            <a:ext cx="2720100" cy="5158500"/>
          </a:xfrm>
          <a:prstGeom prst="roundRect">
            <a:avLst>
              <a:gd fmla="val 923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4" name="Google Shape;764;p104"/>
          <p:cNvSpPr/>
          <p:nvPr>
            <p:ph idx="3" type="body"/>
          </p:nvPr>
        </p:nvSpPr>
        <p:spPr>
          <a:xfrm>
            <a:off x="3486097" y="3765947"/>
            <a:ext cx="2720100" cy="5158500"/>
          </a:xfrm>
          <a:prstGeom prst="roundRect">
            <a:avLst>
              <a:gd fmla="val 8909"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5" name="Google Shape;765;p104"/>
          <p:cNvSpPr/>
          <p:nvPr>
            <p:ph idx="4" type="body"/>
          </p:nvPr>
        </p:nvSpPr>
        <p:spPr>
          <a:xfrm>
            <a:off x="6374079" y="3765947"/>
            <a:ext cx="2720100" cy="5158500"/>
          </a:xfrm>
          <a:prstGeom prst="roundRect">
            <a:avLst>
              <a:gd fmla="val 8909"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6" name="Google Shape;766;p104"/>
          <p:cNvSpPr/>
          <p:nvPr>
            <p:ph idx="5" type="body"/>
          </p:nvPr>
        </p:nvSpPr>
        <p:spPr>
          <a:xfrm>
            <a:off x="9262062" y="3765947"/>
            <a:ext cx="2720100" cy="5158500"/>
          </a:xfrm>
          <a:prstGeom prst="roundRect">
            <a:avLst>
              <a:gd fmla="val 8909"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7" name="Google Shape;767;p104"/>
          <p:cNvSpPr/>
          <p:nvPr>
            <p:ph idx="6" type="body"/>
          </p:nvPr>
        </p:nvSpPr>
        <p:spPr>
          <a:xfrm>
            <a:off x="12150049" y="3765947"/>
            <a:ext cx="2720100" cy="5158500"/>
          </a:xfrm>
          <a:prstGeom prst="roundRect">
            <a:avLst>
              <a:gd fmla="val 826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2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8" name="Google Shape;768;p104"/>
          <p:cNvSpPr/>
          <p:nvPr>
            <p:ph idx="7" type="body"/>
          </p:nvPr>
        </p:nvSpPr>
        <p:spPr>
          <a:xfrm>
            <a:off x="15038028" y="3765947"/>
            <a:ext cx="2720100" cy="5158500"/>
          </a:xfrm>
          <a:prstGeom prst="roundRect">
            <a:avLst>
              <a:gd fmla="val 826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dk1"/>
              </a:buClr>
              <a:buSzPts val="2100"/>
              <a:buNone/>
              <a:defRPr b="1" i="0">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dk1"/>
              </a:buClr>
              <a:buSzPts val="1800"/>
              <a:buNone/>
              <a:defRPr b="0" i="0"/>
            </a:lvl2pPr>
            <a:lvl3pPr indent="-323850" lvl="2" marL="1371600" algn="l">
              <a:lnSpc>
                <a:spcPct val="90000"/>
              </a:lnSpc>
              <a:spcBef>
                <a:spcPts val="900"/>
              </a:spcBef>
              <a:spcAft>
                <a:spcPts val="0"/>
              </a:spcAft>
              <a:buClr>
                <a:schemeClr val="dk1"/>
              </a:buClr>
              <a:buSzPts val="15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b="0" i="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9" name="Google Shape;769;p104"/>
          <p:cNvSpPr txBox="1"/>
          <p:nvPr>
            <p:ph type="title"/>
          </p:nvPr>
        </p:nvSpPr>
        <p:spPr>
          <a:xfrm>
            <a:off x="550808" y="661329"/>
            <a:ext cx="14298900" cy="14841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0" name="Google Shape;770;p104"/>
          <p:cNvSpPr/>
          <p:nvPr>
            <p:ph idx="8" type="pic"/>
          </p:nvPr>
        </p:nvSpPr>
        <p:spPr>
          <a:xfrm>
            <a:off x="1128247" y="2590749"/>
            <a:ext cx="1659300" cy="1659300"/>
          </a:xfrm>
          <a:prstGeom prst="ellipse">
            <a:avLst/>
          </a:prstGeom>
          <a:solidFill>
            <a:schemeClr val="lt2"/>
          </a:solidFill>
          <a:ln>
            <a:noFill/>
          </a:ln>
          <a:effectLst>
            <a:outerShdw blurRad="542925" rotWithShape="0" algn="ctr">
              <a:schemeClr val="lt1">
                <a:alpha val="25098"/>
              </a:schemeClr>
            </a:outerShdw>
          </a:effectLst>
        </p:spPr>
      </p:sp>
      <p:sp>
        <p:nvSpPr>
          <p:cNvPr id="771" name="Google Shape;771;p104"/>
          <p:cNvSpPr/>
          <p:nvPr>
            <p:ph idx="9" type="pic"/>
          </p:nvPr>
        </p:nvSpPr>
        <p:spPr>
          <a:xfrm>
            <a:off x="4016536" y="2590749"/>
            <a:ext cx="1659300" cy="1659300"/>
          </a:xfrm>
          <a:prstGeom prst="ellipse">
            <a:avLst/>
          </a:prstGeom>
          <a:solidFill>
            <a:schemeClr val="lt2"/>
          </a:solidFill>
          <a:ln>
            <a:noFill/>
          </a:ln>
          <a:effectLst>
            <a:outerShdw blurRad="542925" rotWithShape="0" algn="ctr">
              <a:schemeClr val="lt1">
                <a:alpha val="25098"/>
              </a:schemeClr>
            </a:outerShdw>
          </a:effectLst>
        </p:spPr>
      </p:sp>
      <p:sp>
        <p:nvSpPr>
          <p:cNvPr id="772" name="Google Shape;772;p104"/>
          <p:cNvSpPr/>
          <p:nvPr>
            <p:ph idx="13" type="pic"/>
          </p:nvPr>
        </p:nvSpPr>
        <p:spPr>
          <a:xfrm>
            <a:off x="6904516" y="2590749"/>
            <a:ext cx="1659300" cy="1659300"/>
          </a:xfrm>
          <a:prstGeom prst="ellipse">
            <a:avLst/>
          </a:prstGeom>
          <a:solidFill>
            <a:schemeClr val="lt2"/>
          </a:solidFill>
          <a:ln>
            <a:noFill/>
          </a:ln>
          <a:effectLst>
            <a:outerShdw blurRad="542925" rotWithShape="0" algn="ctr">
              <a:schemeClr val="lt1">
                <a:alpha val="25098"/>
              </a:schemeClr>
            </a:outerShdw>
          </a:effectLst>
        </p:spPr>
      </p:sp>
      <p:sp>
        <p:nvSpPr>
          <p:cNvPr id="773" name="Google Shape;773;p104"/>
          <p:cNvSpPr/>
          <p:nvPr>
            <p:ph idx="14" type="pic"/>
          </p:nvPr>
        </p:nvSpPr>
        <p:spPr>
          <a:xfrm>
            <a:off x="9792496" y="2590749"/>
            <a:ext cx="1659300" cy="1659300"/>
          </a:xfrm>
          <a:prstGeom prst="ellipse">
            <a:avLst/>
          </a:prstGeom>
          <a:solidFill>
            <a:schemeClr val="lt2"/>
          </a:solidFill>
          <a:ln>
            <a:noFill/>
          </a:ln>
          <a:effectLst>
            <a:outerShdw blurRad="542925" rotWithShape="0" algn="ctr">
              <a:schemeClr val="lt1">
                <a:alpha val="25098"/>
              </a:schemeClr>
            </a:outerShdw>
          </a:effectLst>
        </p:spPr>
      </p:sp>
      <p:sp>
        <p:nvSpPr>
          <p:cNvPr id="774" name="Google Shape;774;p104"/>
          <p:cNvSpPr/>
          <p:nvPr>
            <p:ph idx="15" type="pic"/>
          </p:nvPr>
        </p:nvSpPr>
        <p:spPr>
          <a:xfrm>
            <a:off x="12680486" y="2590749"/>
            <a:ext cx="1659300" cy="1659300"/>
          </a:xfrm>
          <a:prstGeom prst="ellipse">
            <a:avLst/>
          </a:prstGeom>
          <a:solidFill>
            <a:schemeClr val="lt2"/>
          </a:solidFill>
          <a:ln>
            <a:noFill/>
          </a:ln>
          <a:effectLst>
            <a:outerShdw blurRad="542925" rotWithShape="0" algn="ctr">
              <a:schemeClr val="lt1">
                <a:alpha val="25098"/>
              </a:schemeClr>
            </a:outerShdw>
          </a:effectLst>
        </p:spPr>
      </p:sp>
      <p:sp>
        <p:nvSpPr>
          <p:cNvPr id="775" name="Google Shape;775;p104"/>
          <p:cNvSpPr/>
          <p:nvPr>
            <p:ph idx="16" type="pic"/>
          </p:nvPr>
        </p:nvSpPr>
        <p:spPr>
          <a:xfrm>
            <a:off x="15568475" y="2590758"/>
            <a:ext cx="1659300" cy="1659300"/>
          </a:xfrm>
          <a:prstGeom prst="ellipse">
            <a:avLst/>
          </a:prstGeom>
          <a:solidFill>
            <a:schemeClr val="lt2"/>
          </a:solidFill>
          <a:ln>
            <a:noFill/>
          </a:ln>
          <a:effectLst>
            <a:outerShdw blurRad="542925" rotWithShape="0" algn="ctr">
              <a:schemeClr val="lt1">
                <a:alpha val="25098"/>
              </a:schemeClr>
            </a:outerShdw>
          </a:effectLst>
        </p:spPr>
      </p:sp>
      <p:pic>
        <p:nvPicPr>
          <p:cNvPr id="776" name="Google Shape;776;p104"/>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777" name="Google Shape;777;p104"/>
          <p:cNvGrpSpPr/>
          <p:nvPr/>
        </p:nvGrpSpPr>
        <p:grpSpPr>
          <a:xfrm>
            <a:off x="18962660" y="4712274"/>
            <a:ext cx="1331174" cy="364849"/>
            <a:chOff x="7970750" y="7577075"/>
            <a:chExt cx="2301875" cy="630900"/>
          </a:xfrm>
        </p:grpSpPr>
        <p:pic>
          <p:nvPicPr>
            <p:cNvPr id="778" name="Google Shape;778;p104"/>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779" name="Google Shape;779;p104"/>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780" name="Google Shape;780;p104"/>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781" name="Google Shape;781;p104"/>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782" name="Google Shape;782;p104"/>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783" name="Google Shape;783;p104"/>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784" name="Google Shape;784;p104"/>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785" name="Google Shape;785;p104"/>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786" name="Google Shape;786;p104"/>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787" name="Google Shape;787;p104"/>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6 Key Points Slide_Opt C">
  <p:cSld name="07_6 Key Points Slide_Opt C">
    <p:bg>
      <p:bgPr>
        <a:gradFill>
          <a:gsLst>
            <a:gs pos="0">
              <a:srgbClr val="0C0C0C"/>
            </a:gs>
            <a:gs pos="99000">
              <a:srgbClr val="262626"/>
            </a:gs>
            <a:gs pos="100000">
              <a:srgbClr val="262626"/>
            </a:gs>
          </a:gsLst>
          <a:lin ang="18900000" scaled="0"/>
        </a:gradFill>
      </p:bgPr>
    </p:bg>
    <p:spTree>
      <p:nvGrpSpPr>
        <p:cNvPr id="788" name="Shape 788"/>
        <p:cNvGrpSpPr/>
        <p:nvPr/>
      </p:nvGrpSpPr>
      <p:grpSpPr>
        <a:xfrm>
          <a:off x="0" y="0"/>
          <a:ext cx="0" cy="0"/>
          <a:chOff x="0" y="0"/>
          <a:chExt cx="0" cy="0"/>
        </a:xfrm>
      </p:grpSpPr>
      <p:sp>
        <p:nvSpPr>
          <p:cNvPr id="789" name="Google Shape;789;p105"/>
          <p:cNvSpPr txBox="1"/>
          <p:nvPr>
            <p:ph idx="1" type="body"/>
          </p:nvPr>
        </p:nvSpPr>
        <p:spPr>
          <a:xfrm>
            <a:off x="2781483" y="6349604"/>
            <a:ext cx="12501900" cy="199200"/>
          </a:xfrm>
          <a:prstGeom prst="rect">
            <a:avLst/>
          </a:prstGeom>
          <a:blipFill rotWithShape="1">
            <a:blip r:embed="rId2">
              <a:alphaModFix/>
            </a:blip>
            <a:stretch>
              <a:fillRect b="42364" l="0" r="0" t="42364"/>
            </a:stretch>
          </a:blip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200"/>
              <a:buNone/>
              <a:defRPr sz="200">
                <a:solidFill>
                  <a:schemeClr val="dk1"/>
                </a:solidFill>
              </a:defRPr>
            </a:lvl1pPr>
            <a:lvl2pPr indent="-241300" lvl="1" marL="914400" algn="l">
              <a:lnSpc>
                <a:spcPct val="90000"/>
              </a:lnSpc>
              <a:spcBef>
                <a:spcPts val="400"/>
              </a:spcBef>
              <a:spcAft>
                <a:spcPts val="0"/>
              </a:spcAft>
              <a:buClr>
                <a:schemeClr val="dk1"/>
              </a:buClr>
              <a:buSzPts val="200"/>
              <a:buChar char="•"/>
              <a:defRPr sz="200"/>
            </a:lvl2pPr>
            <a:lvl3pPr indent="-241300" lvl="2" marL="1371600" algn="l">
              <a:lnSpc>
                <a:spcPct val="90000"/>
              </a:lnSpc>
              <a:spcBef>
                <a:spcPts val="400"/>
              </a:spcBef>
              <a:spcAft>
                <a:spcPts val="0"/>
              </a:spcAft>
              <a:buClr>
                <a:schemeClr val="dk1"/>
              </a:buClr>
              <a:buSzPts val="200"/>
              <a:buChar char="•"/>
              <a:defRPr sz="200"/>
            </a:lvl3pPr>
            <a:lvl4pPr indent="-241300" lvl="3" marL="1828800" algn="l">
              <a:lnSpc>
                <a:spcPct val="90000"/>
              </a:lnSpc>
              <a:spcBef>
                <a:spcPts val="400"/>
              </a:spcBef>
              <a:spcAft>
                <a:spcPts val="0"/>
              </a:spcAft>
              <a:buClr>
                <a:schemeClr val="dk1"/>
              </a:buClr>
              <a:buSzPts val="200"/>
              <a:buChar char="•"/>
              <a:defRPr sz="200"/>
            </a:lvl4pPr>
            <a:lvl5pPr indent="-241300" lvl="4" marL="2286000" algn="l">
              <a:lnSpc>
                <a:spcPct val="90000"/>
              </a:lnSpc>
              <a:spcBef>
                <a:spcPts val="400"/>
              </a:spcBef>
              <a:spcAft>
                <a:spcPts val="0"/>
              </a:spcAft>
              <a:buClr>
                <a:schemeClr val="dk1"/>
              </a:buClr>
              <a:buSzPts val="200"/>
              <a:buChar char="•"/>
              <a:defRPr sz="200"/>
            </a:lvl5pPr>
            <a:lvl6pPr indent="-241300" lvl="5" marL="2743200" algn="l">
              <a:lnSpc>
                <a:spcPct val="90000"/>
              </a:lnSpc>
              <a:spcBef>
                <a:spcPts val="400"/>
              </a:spcBef>
              <a:spcAft>
                <a:spcPts val="0"/>
              </a:spcAft>
              <a:buClr>
                <a:schemeClr val="dk1"/>
              </a:buClr>
              <a:buSzPts val="200"/>
              <a:buChar char="•"/>
              <a:defRPr sz="200"/>
            </a:lvl6pPr>
            <a:lvl7pPr indent="-241300" lvl="6" marL="3200400" algn="l">
              <a:lnSpc>
                <a:spcPct val="90000"/>
              </a:lnSpc>
              <a:spcBef>
                <a:spcPts val="400"/>
              </a:spcBef>
              <a:spcAft>
                <a:spcPts val="0"/>
              </a:spcAft>
              <a:buClr>
                <a:schemeClr val="dk1"/>
              </a:buClr>
              <a:buSzPts val="200"/>
              <a:buChar char="•"/>
              <a:defRPr sz="200"/>
            </a:lvl7pPr>
            <a:lvl8pPr indent="-241300" lvl="7" marL="3657600" algn="l">
              <a:lnSpc>
                <a:spcPct val="90000"/>
              </a:lnSpc>
              <a:spcBef>
                <a:spcPts val="400"/>
              </a:spcBef>
              <a:spcAft>
                <a:spcPts val="0"/>
              </a:spcAft>
              <a:buClr>
                <a:schemeClr val="dk1"/>
              </a:buClr>
              <a:buSzPts val="200"/>
              <a:buChar char="•"/>
              <a:defRPr sz="200"/>
            </a:lvl8pPr>
            <a:lvl9pPr indent="-241300" lvl="8" marL="4114800" algn="l">
              <a:lnSpc>
                <a:spcPct val="90000"/>
              </a:lnSpc>
              <a:spcBef>
                <a:spcPts val="400"/>
              </a:spcBef>
              <a:spcAft>
                <a:spcPts val="0"/>
              </a:spcAft>
              <a:buClr>
                <a:schemeClr val="dk1"/>
              </a:buClr>
              <a:buSzPts val="200"/>
              <a:buChar char="•"/>
              <a:defRPr sz="200"/>
            </a:lvl9pPr>
          </a:lstStyle>
          <a:p/>
        </p:txBody>
      </p:sp>
      <p:sp>
        <p:nvSpPr>
          <p:cNvPr id="790" name="Google Shape;790;p105"/>
          <p:cNvSpPr/>
          <p:nvPr>
            <p:ph idx="2" type="body"/>
          </p:nvPr>
        </p:nvSpPr>
        <p:spPr>
          <a:xfrm>
            <a:off x="598114" y="3765947"/>
            <a:ext cx="2720100" cy="5158500"/>
          </a:xfrm>
          <a:prstGeom prst="roundRect">
            <a:avLst>
              <a:gd fmla="val 9232" name="adj"/>
            </a:avLst>
          </a:prstGeom>
          <a:solidFill>
            <a:schemeClr val="dk1"/>
          </a:solidFill>
          <a:ln>
            <a:noFill/>
          </a:ln>
          <a:effectLst>
            <a:outerShdw blurRad="635000" sx="101000" rotWithShape="0" algn="ctr" sy="101000">
              <a:schemeClr val="lt1">
                <a:alpha val="25490"/>
              </a:scheme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791" name="Google Shape;791;p105"/>
          <p:cNvSpPr/>
          <p:nvPr>
            <p:ph idx="3" type="body"/>
          </p:nvPr>
        </p:nvSpPr>
        <p:spPr>
          <a:xfrm>
            <a:off x="3486097" y="3765947"/>
            <a:ext cx="2720100" cy="5158500"/>
          </a:xfrm>
          <a:prstGeom prst="roundRect">
            <a:avLst>
              <a:gd fmla="val 8909" name="adj"/>
            </a:avLst>
          </a:prstGeom>
          <a:solidFill>
            <a:schemeClr val="dk1"/>
          </a:solidFill>
          <a:ln>
            <a:noFill/>
          </a:ln>
          <a:effectLst>
            <a:outerShdw blurRad="635000" sx="101000" rotWithShape="0" algn="ctr" sy="101000">
              <a:schemeClr val="lt1">
                <a:alpha val="25490"/>
              </a:scheme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792" name="Google Shape;792;p105"/>
          <p:cNvSpPr/>
          <p:nvPr>
            <p:ph idx="4" type="body"/>
          </p:nvPr>
        </p:nvSpPr>
        <p:spPr>
          <a:xfrm>
            <a:off x="6374079" y="3765947"/>
            <a:ext cx="2720100" cy="5158500"/>
          </a:xfrm>
          <a:prstGeom prst="roundRect">
            <a:avLst>
              <a:gd fmla="val 8909" name="adj"/>
            </a:avLst>
          </a:prstGeom>
          <a:solidFill>
            <a:schemeClr val="dk1"/>
          </a:solidFill>
          <a:ln>
            <a:noFill/>
          </a:ln>
          <a:effectLst>
            <a:outerShdw blurRad="635000" sx="101000" rotWithShape="0" algn="ctr" sy="101000">
              <a:schemeClr val="lt1">
                <a:alpha val="25490"/>
              </a:scheme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793" name="Google Shape;793;p105"/>
          <p:cNvSpPr/>
          <p:nvPr>
            <p:ph idx="5" type="body"/>
          </p:nvPr>
        </p:nvSpPr>
        <p:spPr>
          <a:xfrm>
            <a:off x="9262062" y="3765947"/>
            <a:ext cx="2720100" cy="5158500"/>
          </a:xfrm>
          <a:prstGeom prst="roundRect">
            <a:avLst>
              <a:gd fmla="val 8909" name="adj"/>
            </a:avLst>
          </a:prstGeom>
          <a:solidFill>
            <a:schemeClr val="dk1"/>
          </a:solidFill>
          <a:ln>
            <a:noFill/>
          </a:ln>
          <a:effectLst>
            <a:outerShdw blurRad="635000" sx="101000" rotWithShape="0" algn="ctr" sy="101000">
              <a:schemeClr val="lt1">
                <a:alpha val="25490"/>
              </a:scheme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794" name="Google Shape;794;p105"/>
          <p:cNvSpPr/>
          <p:nvPr>
            <p:ph idx="6" type="body"/>
          </p:nvPr>
        </p:nvSpPr>
        <p:spPr>
          <a:xfrm>
            <a:off x="12150049" y="3765947"/>
            <a:ext cx="2720100" cy="5158500"/>
          </a:xfrm>
          <a:prstGeom prst="roundRect">
            <a:avLst>
              <a:gd fmla="val 8262" name="adj"/>
            </a:avLst>
          </a:prstGeom>
          <a:solidFill>
            <a:schemeClr val="dk1"/>
          </a:solidFill>
          <a:ln>
            <a:noFill/>
          </a:ln>
          <a:effectLst>
            <a:outerShdw blurRad="635000" sx="101000" rotWithShape="0" algn="ctr" sy="101000">
              <a:schemeClr val="lt1">
                <a:alpha val="25490"/>
              </a:scheme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100000"/>
              </a:lnSpc>
              <a:spcBef>
                <a:spcPts val="22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795" name="Google Shape;795;p105"/>
          <p:cNvSpPr/>
          <p:nvPr>
            <p:ph idx="7" type="body"/>
          </p:nvPr>
        </p:nvSpPr>
        <p:spPr>
          <a:xfrm>
            <a:off x="15038028" y="3765947"/>
            <a:ext cx="2720100" cy="5158500"/>
          </a:xfrm>
          <a:prstGeom prst="roundRect">
            <a:avLst>
              <a:gd fmla="val 8262" name="adj"/>
            </a:avLst>
          </a:prstGeom>
          <a:solidFill>
            <a:schemeClr val="dk1"/>
          </a:solidFill>
          <a:ln>
            <a:noFill/>
          </a:ln>
          <a:effectLst>
            <a:outerShdw blurRad="635000" sx="101000" rotWithShape="0" algn="ctr" sy="101000">
              <a:schemeClr val="lt1">
                <a:alpha val="25490"/>
              </a:schemeClr>
            </a:outerShdw>
          </a:effectLst>
        </p:spPr>
        <p:txBody>
          <a:bodyPr anchorCtr="0" anchor="t" bIns="34275" lIns="270000" spcFirstLastPara="1" rIns="270000" wrap="square" tIns="81002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100000"/>
              </a:lnSpc>
              <a:spcBef>
                <a:spcPts val="21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796" name="Google Shape;796;p105"/>
          <p:cNvSpPr txBox="1"/>
          <p:nvPr>
            <p:ph type="title"/>
          </p:nvPr>
        </p:nvSpPr>
        <p:spPr>
          <a:xfrm>
            <a:off x="550808" y="661329"/>
            <a:ext cx="14298900" cy="14841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7" name="Google Shape;797;p105"/>
          <p:cNvSpPr/>
          <p:nvPr>
            <p:ph idx="8" type="pic"/>
          </p:nvPr>
        </p:nvSpPr>
        <p:spPr>
          <a:xfrm rot="2700000">
            <a:off x="1305986" y="2828415"/>
            <a:ext cx="1336008" cy="1335795"/>
          </a:xfrm>
          <a:prstGeom prst="roundRect">
            <a:avLst>
              <a:gd fmla="val 16667" name="adj"/>
            </a:avLst>
          </a:prstGeom>
          <a:noFill/>
          <a:ln>
            <a:noFill/>
          </a:ln>
          <a:effectLst>
            <a:outerShdw blurRad="242888" rotWithShape="0" algn="bl" dist="19050">
              <a:schemeClr val="lt1">
                <a:alpha val="36862"/>
              </a:schemeClr>
            </a:outerShdw>
          </a:effectLst>
        </p:spPr>
      </p:sp>
      <p:sp>
        <p:nvSpPr>
          <p:cNvPr id="798" name="Google Shape;798;p105"/>
          <p:cNvSpPr/>
          <p:nvPr>
            <p:ph idx="9" type="pic"/>
          </p:nvPr>
        </p:nvSpPr>
        <p:spPr>
          <a:xfrm rot="2700000">
            <a:off x="4178311" y="2828415"/>
            <a:ext cx="1336008" cy="1335795"/>
          </a:xfrm>
          <a:prstGeom prst="roundRect">
            <a:avLst>
              <a:gd fmla="val 16667" name="adj"/>
            </a:avLst>
          </a:prstGeom>
          <a:noFill/>
          <a:ln>
            <a:noFill/>
          </a:ln>
          <a:effectLst>
            <a:outerShdw blurRad="242888" rotWithShape="0" algn="bl" dist="19050">
              <a:schemeClr val="lt1">
                <a:alpha val="36862"/>
              </a:schemeClr>
            </a:outerShdw>
          </a:effectLst>
        </p:spPr>
      </p:sp>
      <p:sp>
        <p:nvSpPr>
          <p:cNvPr id="799" name="Google Shape;799;p105"/>
          <p:cNvSpPr/>
          <p:nvPr>
            <p:ph idx="13" type="pic"/>
          </p:nvPr>
        </p:nvSpPr>
        <p:spPr>
          <a:xfrm rot="2700000">
            <a:off x="7066296" y="2828415"/>
            <a:ext cx="1336008" cy="1335795"/>
          </a:xfrm>
          <a:prstGeom prst="roundRect">
            <a:avLst>
              <a:gd fmla="val 16667" name="adj"/>
            </a:avLst>
          </a:prstGeom>
          <a:noFill/>
          <a:ln>
            <a:noFill/>
          </a:ln>
          <a:effectLst>
            <a:outerShdw blurRad="242888" rotWithShape="0" algn="bl" dist="19050">
              <a:schemeClr val="lt1">
                <a:alpha val="36862"/>
              </a:schemeClr>
            </a:outerShdw>
          </a:effectLst>
        </p:spPr>
      </p:sp>
      <p:sp>
        <p:nvSpPr>
          <p:cNvPr id="800" name="Google Shape;800;p105"/>
          <p:cNvSpPr/>
          <p:nvPr>
            <p:ph idx="14" type="pic"/>
          </p:nvPr>
        </p:nvSpPr>
        <p:spPr>
          <a:xfrm rot="2700000">
            <a:off x="9954276" y="2828415"/>
            <a:ext cx="1336008" cy="1335795"/>
          </a:xfrm>
          <a:prstGeom prst="roundRect">
            <a:avLst>
              <a:gd fmla="val 16667" name="adj"/>
            </a:avLst>
          </a:prstGeom>
          <a:noFill/>
          <a:ln>
            <a:noFill/>
          </a:ln>
          <a:effectLst>
            <a:outerShdw blurRad="242888" rotWithShape="0" algn="bl" dist="19050">
              <a:schemeClr val="lt1">
                <a:alpha val="36862"/>
              </a:schemeClr>
            </a:outerShdw>
          </a:effectLst>
        </p:spPr>
      </p:sp>
      <p:sp>
        <p:nvSpPr>
          <p:cNvPr id="801" name="Google Shape;801;p105"/>
          <p:cNvSpPr/>
          <p:nvPr>
            <p:ph idx="15" type="pic"/>
          </p:nvPr>
        </p:nvSpPr>
        <p:spPr>
          <a:xfrm rot="2700000">
            <a:off x="12842266" y="2828415"/>
            <a:ext cx="1336008" cy="1335795"/>
          </a:xfrm>
          <a:prstGeom prst="roundRect">
            <a:avLst>
              <a:gd fmla="val 16667" name="adj"/>
            </a:avLst>
          </a:prstGeom>
          <a:noFill/>
          <a:ln>
            <a:noFill/>
          </a:ln>
          <a:effectLst>
            <a:outerShdw blurRad="242888" rotWithShape="0" algn="bl" dist="19050">
              <a:schemeClr val="lt1">
                <a:alpha val="36862"/>
              </a:schemeClr>
            </a:outerShdw>
          </a:effectLst>
        </p:spPr>
      </p:sp>
      <p:sp>
        <p:nvSpPr>
          <p:cNvPr id="802" name="Google Shape;802;p105"/>
          <p:cNvSpPr/>
          <p:nvPr>
            <p:ph idx="16" type="pic"/>
          </p:nvPr>
        </p:nvSpPr>
        <p:spPr>
          <a:xfrm rot="2700000">
            <a:off x="15730256" y="2828415"/>
            <a:ext cx="1336008" cy="1335795"/>
          </a:xfrm>
          <a:prstGeom prst="roundRect">
            <a:avLst>
              <a:gd fmla="val 16667" name="adj"/>
            </a:avLst>
          </a:prstGeom>
          <a:noFill/>
          <a:ln>
            <a:noFill/>
          </a:ln>
          <a:effectLst>
            <a:outerShdw blurRad="242888" rotWithShape="0" algn="bl" dist="19050">
              <a:schemeClr val="lt1">
                <a:alpha val="36862"/>
              </a:schemeClr>
            </a:outerShdw>
          </a:effectLst>
        </p:spPr>
      </p:sp>
      <p:pic>
        <p:nvPicPr>
          <p:cNvPr id="803" name="Google Shape;803;p105"/>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804" name="Google Shape;804;p105"/>
          <p:cNvGrpSpPr/>
          <p:nvPr/>
        </p:nvGrpSpPr>
        <p:grpSpPr>
          <a:xfrm>
            <a:off x="18962660" y="4712274"/>
            <a:ext cx="1331174" cy="364849"/>
            <a:chOff x="7970750" y="7577075"/>
            <a:chExt cx="2301875" cy="630900"/>
          </a:xfrm>
        </p:grpSpPr>
        <p:pic>
          <p:nvPicPr>
            <p:cNvPr id="805" name="Google Shape;805;p105"/>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806" name="Google Shape;806;p105"/>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807" name="Google Shape;807;p105"/>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08" name="Google Shape;808;p105"/>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09" name="Google Shape;809;p105"/>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810" name="Google Shape;810;p105"/>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811" name="Google Shape;811;p105"/>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812" name="Google Shape;812;p105"/>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813" name="Google Shape;813;p105"/>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814" name="Google Shape;814;p105"/>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Phone+Text_Opt A" showMasterSp="0">
  <p:cSld name="08_Phone+Text_Opt A">
    <p:bg>
      <p:bgPr>
        <a:solidFill>
          <a:schemeClr val="lt1"/>
        </a:solidFill>
      </p:bgPr>
    </p:bg>
    <p:spTree>
      <p:nvGrpSpPr>
        <p:cNvPr id="815" name="Shape 815"/>
        <p:cNvGrpSpPr/>
        <p:nvPr/>
      </p:nvGrpSpPr>
      <p:grpSpPr>
        <a:xfrm>
          <a:off x="0" y="0"/>
          <a:ext cx="0" cy="0"/>
          <a:chOff x="0" y="0"/>
          <a:chExt cx="0" cy="0"/>
        </a:xfrm>
      </p:grpSpPr>
      <p:sp>
        <p:nvSpPr>
          <p:cNvPr id="816" name="Google Shape;816;p106"/>
          <p:cNvSpPr/>
          <p:nvPr>
            <p:ph idx="2" type="pic"/>
          </p:nvPr>
        </p:nvSpPr>
        <p:spPr>
          <a:xfrm>
            <a:off x="10973519" y="0"/>
            <a:ext cx="7314600" cy="10287000"/>
          </a:xfrm>
          <a:prstGeom prst="rect">
            <a:avLst/>
          </a:prstGeom>
          <a:solidFill>
            <a:srgbClr val="BFBFBF"/>
          </a:solidFill>
          <a:ln>
            <a:noFill/>
          </a:ln>
        </p:spPr>
      </p:sp>
      <p:sp>
        <p:nvSpPr>
          <p:cNvPr id="817" name="Google Shape;817;p106"/>
          <p:cNvSpPr txBox="1"/>
          <p:nvPr>
            <p:ph type="title"/>
          </p:nvPr>
        </p:nvSpPr>
        <p:spPr>
          <a:xfrm>
            <a:off x="529864" y="1032439"/>
            <a:ext cx="8084400" cy="21966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8" name="Google Shape;818;p106"/>
          <p:cNvSpPr txBox="1"/>
          <p:nvPr>
            <p:ph idx="1" type="body"/>
          </p:nvPr>
        </p:nvSpPr>
        <p:spPr>
          <a:xfrm>
            <a:off x="547687" y="3793331"/>
            <a:ext cx="7029900" cy="4600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400"/>
              <a:buFont typeface="Inter"/>
              <a:buNone/>
              <a:defRPr b="1" sz="2400">
                <a:latin typeface="Inter"/>
                <a:ea typeface="Inter"/>
                <a:cs typeface="Inter"/>
                <a:sym typeface="Inter"/>
              </a:defRPr>
            </a:lvl1pPr>
            <a:lvl2pPr indent="-342900" lvl="1" marL="914400" algn="l">
              <a:lnSpc>
                <a:spcPct val="100000"/>
              </a:lnSpc>
              <a:spcBef>
                <a:spcPts val="900"/>
              </a:spcBef>
              <a:spcAft>
                <a:spcPts val="0"/>
              </a:spcAft>
              <a:buClr>
                <a:schemeClr val="dk1"/>
              </a:buClr>
              <a:buSzPts val="1800"/>
              <a:buChar char="•"/>
              <a:defRPr/>
            </a:lvl2pPr>
            <a:lvl3pPr indent="-317500" lvl="2" marL="1371600" algn="l">
              <a:lnSpc>
                <a:spcPct val="90000"/>
              </a:lnSpc>
              <a:spcBef>
                <a:spcPts val="9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9" name="Google Shape;819;p106"/>
          <p:cNvSpPr txBox="1"/>
          <p:nvPr>
            <p:ph idx="3" type="body"/>
          </p:nvPr>
        </p:nvSpPr>
        <p:spPr>
          <a:xfrm>
            <a:off x="8076227" y="0"/>
            <a:ext cx="6432000" cy="10287000"/>
          </a:xfrm>
          <a:prstGeom prst="rect">
            <a:avLst/>
          </a:prstGeom>
          <a:blipFill rotWithShape="1">
            <a:blip r:embed="rId2">
              <a:alphaModFix/>
            </a:blip>
            <a:stretch>
              <a:fillRect b="-19367" l="0" r="0" t="4663"/>
            </a:stretch>
          </a:blipFill>
          <a:ln>
            <a:noFill/>
          </a:ln>
        </p:spPr>
        <p:txBody>
          <a:bodyPr anchorCtr="0" anchor="ctr" bIns="1350050" lIns="1350050" spcFirstLastPara="1" rIns="1350050" wrap="square" tIns="1350050">
            <a:noAutofit/>
          </a:bodyPr>
          <a:lstStyle>
            <a:lvl1pPr indent="-228600" lvl="0" marL="457200" algn="l">
              <a:lnSpc>
                <a:spcPct val="90000"/>
              </a:lnSpc>
              <a:spcBef>
                <a:spcPts val="800"/>
              </a:spcBef>
              <a:spcAft>
                <a:spcPts val="0"/>
              </a:spcAft>
              <a:buClr>
                <a:schemeClr val="lt2"/>
              </a:buClr>
              <a:buSzPts val="600"/>
              <a:buNone/>
              <a:defRPr sz="600">
                <a:solidFill>
                  <a:schemeClr val="lt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0" name="Google Shape;820;p106"/>
          <p:cNvSpPr/>
          <p:nvPr>
            <p:ph idx="4" type="pic"/>
          </p:nvPr>
        </p:nvSpPr>
        <p:spPr>
          <a:xfrm>
            <a:off x="8841636" y="1273631"/>
            <a:ext cx="4926000" cy="9516000"/>
          </a:xfrm>
          <a:prstGeom prst="roundRect">
            <a:avLst>
              <a:gd fmla="val 9752" name="adj"/>
            </a:avLst>
          </a:prstGeom>
          <a:noFill/>
          <a:ln>
            <a:noFill/>
          </a:ln>
        </p:spPr>
      </p:sp>
      <p:pic>
        <p:nvPicPr>
          <p:cNvPr id="821" name="Google Shape;821;p106"/>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822" name="Google Shape;822;p106"/>
          <p:cNvGrpSpPr/>
          <p:nvPr/>
        </p:nvGrpSpPr>
        <p:grpSpPr>
          <a:xfrm>
            <a:off x="18962660" y="4712274"/>
            <a:ext cx="1331174" cy="364849"/>
            <a:chOff x="7970750" y="7577075"/>
            <a:chExt cx="2301875" cy="630900"/>
          </a:xfrm>
        </p:grpSpPr>
        <p:pic>
          <p:nvPicPr>
            <p:cNvPr id="823" name="Google Shape;823;p106"/>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824" name="Google Shape;824;p106"/>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825" name="Google Shape;825;p106"/>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26" name="Google Shape;826;p106"/>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27" name="Google Shape;827;p106"/>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828" name="Google Shape;828;p106"/>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829" name="Google Shape;829;p106"/>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830" name="Google Shape;830;p106"/>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831" name="Google Shape;831;p106"/>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832" name="Google Shape;832;p106"/>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extLst>
    <p:ext uri="{DCECCB84-F9BA-43D5-87BE-67443E8EF086}">
      <p15:sldGuideLst>
        <p15:guide id="1" orient="horz" pos="237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Phone+Text_Opt B" showMasterSp="0">
  <p:cSld name="08_Phone+Text_Opt B">
    <p:bg>
      <p:bgPr>
        <a:gradFill>
          <a:gsLst>
            <a:gs pos="0">
              <a:srgbClr val="0C0C0C"/>
            </a:gs>
            <a:gs pos="38000">
              <a:srgbClr val="0C0C0C"/>
            </a:gs>
            <a:gs pos="87000">
              <a:srgbClr val="262626"/>
            </a:gs>
            <a:gs pos="100000">
              <a:srgbClr val="262626"/>
            </a:gs>
          </a:gsLst>
          <a:lin ang="18900000" scaled="0"/>
        </a:gradFill>
      </p:bgPr>
    </p:bg>
    <p:spTree>
      <p:nvGrpSpPr>
        <p:cNvPr id="833" name="Shape 833"/>
        <p:cNvGrpSpPr/>
        <p:nvPr/>
      </p:nvGrpSpPr>
      <p:grpSpPr>
        <a:xfrm>
          <a:off x="0" y="0"/>
          <a:ext cx="0" cy="0"/>
          <a:chOff x="0" y="0"/>
          <a:chExt cx="0" cy="0"/>
        </a:xfrm>
      </p:grpSpPr>
      <p:sp>
        <p:nvSpPr>
          <p:cNvPr id="834" name="Google Shape;834;p107"/>
          <p:cNvSpPr/>
          <p:nvPr>
            <p:ph idx="2" type="pic"/>
          </p:nvPr>
        </p:nvSpPr>
        <p:spPr>
          <a:xfrm>
            <a:off x="10973519" y="0"/>
            <a:ext cx="7314600" cy="10287000"/>
          </a:xfrm>
          <a:prstGeom prst="rect">
            <a:avLst/>
          </a:prstGeom>
          <a:solidFill>
            <a:srgbClr val="BFBFBF"/>
          </a:solidFill>
          <a:ln>
            <a:noFill/>
          </a:ln>
        </p:spPr>
      </p:sp>
      <p:sp>
        <p:nvSpPr>
          <p:cNvPr id="835" name="Google Shape;835;p107"/>
          <p:cNvSpPr txBox="1"/>
          <p:nvPr>
            <p:ph type="title"/>
          </p:nvPr>
        </p:nvSpPr>
        <p:spPr>
          <a:xfrm>
            <a:off x="529864" y="1032439"/>
            <a:ext cx="8084400" cy="21966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6" name="Google Shape;836;p107"/>
          <p:cNvSpPr txBox="1"/>
          <p:nvPr>
            <p:ph idx="1" type="body"/>
          </p:nvPr>
        </p:nvSpPr>
        <p:spPr>
          <a:xfrm>
            <a:off x="547687" y="3793331"/>
            <a:ext cx="7029900" cy="4600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2400"/>
              <a:buFont typeface="Inter"/>
              <a:buNone/>
              <a:defRPr b="1" sz="2400">
                <a:solidFill>
                  <a:schemeClr val="lt1"/>
                </a:solidFill>
                <a:latin typeface="Inter"/>
                <a:ea typeface="Inter"/>
                <a:cs typeface="Inter"/>
                <a:sym typeface="Inter"/>
              </a:defRPr>
            </a:lvl1pPr>
            <a:lvl2pPr indent="-342900" lvl="1" marL="914400" algn="l">
              <a:lnSpc>
                <a:spcPct val="100000"/>
              </a:lnSpc>
              <a:spcBef>
                <a:spcPts val="900"/>
              </a:spcBef>
              <a:spcAft>
                <a:spcPts val="0"/>
              </a:spcAft>
              <a:buClr>
                <a:schemeClr val="lt1"/>
              </a:buClr>
              <a:buSzPts val="1800"/>
              <a:buChar char="•"/>
              <a:defRPr>
                <a:solidFill>
                  <a:schemeClr val="lt1"/>
                </a:solidFill>
              </a:defRPr>
            </a:lvl2pPr>
            <a:lvl3pPr indent="-317500" lvl="2" marL="1371600" algn="l">
              <a:lnSpc>
                <a:spcPct val="90000"/>
              </a:lnSpc>
              <a:spcBef>
                <a:spcPts val="900"/>
              </a:spcBef>
              <a:spcAft>
                <a:spcPts val="0"/>
              </a:spcAft>
              <a:buClr>
                <a:schemeClr val="lt1"/>
              </a:buClr>
              <a:buSzPts val="14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837" name="Google Shape;837;p107"/>
          <p:cNvSpPr txBox="1"/>
          <p:nvPr>
            <p:ph idx="3" type="body"/>
          </p:nvPr>
        </p:nvSpPr>
        <p:spPr>
          <a:xfrm>
            <a:off x="8076227" y="0"/>
            <a:ext cx="6432000" cy="10287000"/>
          </a:xfrm>
          <a:prstGeom prst="rect">
            <a:avLst/>
          </a:prstGeom>
          <a:blipFill rotWithShape="1">
            <a:blip r:embed="rId2">
              <a:alphaModFix/>
            </a:blip>
            <a:stretch>
              <a:fillRect b="-19367" l="0" r="0" t="4663"/>
            </a:stretch>
          </a:blipFill>
          <a:ln>
            <a:noFill/>
          </a:ln>
        </p:spPr>
        <p:txBody>
          <a:bodyPr anchorCtr="0" anchor="ctr" bIns="1350050" lIns="1350050" spcFirstLastPara="1" rIns="1350050" wrap="square" tIns="1350050">
            <a:noAutofit/>
          </a:bodyPr>
          <a:lstStyle>
            <a:lvl1pPr indent="-228600" lvl="0" marL="457200" algn="l">
              <a:lnSpc>
                <a:spcPct val="90000"/>
              </a:lnSpc>
              <a:spcBef>
                <a:spcPts val="800"/>
              </a:spcBef>
              <a:spcAft>
                <a:spcPts val="0"/>
              </a:spcAft>
              <a:buClr>
                <a:schemeClr val="lt2"/>
              </a:buClr>
              <a:buSzPts val="600"/>
              <a:buNone/>
              <a:defRPr sz="600">
                <a:solidFill>
                  <a:schemeClr val="lt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8" name="Google Shape;838;p107"/>
          <p:cNvSpPr/>
          <p:nvPr>
            <p:ph idx="4" type="pic"/>
          </p:nvPr>
        </p:nvSpPr>
        <p:spPr>
          <a:xfrm>
            <a:off x="8841636" y="1273631"/>
            <a:ext cx="4926000" cy="9516000"/>
          </a:xfrm>
          <a:prstGeom prst="roundRect">
            <a:avLst>
              <a:gd fmla="val 9752" name="adj"/>
            </a:avLst>
          </a:prstGeom>
          <a:noFill/>
          <a:ln>
            <a:noFill/>
          </a:ln>
        </p:spPr>
      </p:sp>
      <p:pic>
        <p:nvPicPr>
          <p:cNvPr id="839" name="Google Shape;839;p107"/>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840" name="Google Shape;840;p107"/>
          <p:cNvGrpSpPr/>
          <p:nvPr/>
        </p:nvGrpSpPr>
        <p:grpSpPr>
          <a:xfrm>
            <a:off x="18962660" y="4712274"/>
            <a:ext cx="1331174" cy="364849"/>
            <a:chOff x="7970750" y="7577075"/>
            <a:chExt cx="2301875" cy="630900"/>
          </a:xfrm>
        </p:grpSpPr>
        <p:pic>
          <p:nvPicPr>
            <p:cNvPr id="841" name="Google Shape;841;p107"/>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842" name="Google Shape;842;p107"/>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843" name="Google Shape;843;p107"/>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44" name="Google Shape;844;p107"/>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45" name="Google Shape;845;p107"/>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846" name="Google Shape;846;p107"/>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847" name="Google Shape;847;p107"/>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848" name="Google Shape;848;p107"/>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849" name="Google Shape;849;p107"/>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850" name="Google Shape;850;p107"/>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extLst>
    <p:ext uri="{DCECCB84-F9BA-43D5-87BE-67443E8EF086}">
      <p15:sldGuideLst>
        <p15:guide id="1" orient="horz" pos="237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Angled Phone + Text_Opt A" showMasterSp="0">
  <p:cSld name="08_Angled Phone + Text_Opt A">
    <p:bg>
      <p:bgPr>
        <a:solidFill>
          <a:schemeClr val="lt1"/>
        </a:solidFill>
      </p:bgPr>
    </p:bg>
    <p:spTree>
      <p:nvGrpSpPr>
        <p:cNvPr id="851" name="Shape 851"/>
        <p:cNvGrpSpPr/>
        <p:nvPr/>
      </p:nvGrpSpPr>
      <p:grpSpPr>
        <a:xfrm>
          <a:off x="0" y="0"/>
          <a:ext cx="0" cy="0"/>
          <a:chOff x="0" y="0"/>
          <a:chExt cx="0" cy="0"/>
        </a:xfrm>
      </p:grpSpPr>
      <p:sp>
        <p:nvSpPr>
          <p:cNvPr id="852" name="Google Shape;852;p108"/>
          <p:cNvSpPr/>
          <p:nvPr/>
        </p:nvSpPr>
        <p:spPr>
          <a:xfrm>
            <a:off x="7359220" y="2732175"/>
            <a:ext cx="8795700" cy="8599200"/>
          </a:xfrm>
          <a:prstGeom prst="round2SameRect">
            <a:avLst>
              <a:gd fmla="val 50000" name="adj1"/>
              <a:gd fmla="val 0" name="adj2"/>
            </a:avLst>
          </a:prstGeom>
          <a:gradFill>
            <a:gsLst>
              <a:gs pos="0">
                <a:schemeClr val="lt1"/>
              </a:gs>
              <a:gs pos="46000">
                <a:schemeClr val="lt1"/>
              </a:gs>
              <a:gs pos="74000">
                <a:srgbClr val="F2F2F2"/>
              </a:gs>
              <a:gs pos="100000">
                <a:srgbClr val="F2F2F2"/>
              </a:gs>
            </a:gsLst>
            <a:lin ang="5400700"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08"/>
          <p:cNvSpPr/>
          <p:nvPr>
            <p:ph idx="2" type="pic"/>
          </p:nvPr>
        </p:nvSpPr>
        <p:spPr>
          <a:xfrm>
            <a:off x="7349770" y="2732175"/>
            <a:ext cx="8814600" cy="8599200"/>
          </a:xfrm>
          <a:prstGeom prst="round2SameRect">
            <a:avLst>
              <a:gd fmla="val 50000" name="adj1"/>
              <a:gd fmla="val 0" name="adj2"/>
            </a:avLst>
          </a:prstGeom>
          <a:solidFill>
            <a:srgbClr val="BFBFBF"/>
          </a:solidFill>
          <a:ln>
            <a:noFill/>
          </a:ln>
          <a:effectLst>
            <a:outerShdw blurRad="657225" rotWithShape="0" algn="bl" dir="5400000" dist="19050">
              <a:srgbClr val="000000">
                <a:alpha val="27843"/>
              </a:srgbClr>
            </a:outerShdw>
          </a:effectLst>
        </p:spPr>
      </p:sp>
      <p:sp>
        <p:nvSpPr>
          <p:cNvPr id="854" name="Google Shape;854;p108"/>
          <p:cNvSpPr txBox="1"/>
          <p:nvPr>
            <p:ph type="title"/>
          </p:nvPr>
        </p:nvSpPr>
        <p:spPr>
          <a:xfrm>
            <a:off x="529864" y="1032439"/>
            <a:ext cx="8084400" cy="21966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5" name="Google Shape;855;p108"/>
          <p:cNvSpPr txBox="1"/>
          <p:nvPr>
            <p:ph idx="1" type="body"/>
          </p:nvPr>
        </p:nvSpPr>
        <p:spPr>
          <a:xfrm>
            <a:off x="547687" y="3793331"/>
            <a:ext cx="6172500" cy="4600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400"/>
              <a:buFont typeface="Inter"/>
              <a:buNone/>
              <a:defRPr b="1" sz="2400">
                <a:latin typeface="Inter"/>
                <a:ea typeface="Inter"/>
                <a:cs typeface="Inter"/>
                <a:sym typeface="Inter"/>
              </a:defRPr>
            </a:lvl1pPr>
            <a:lvl2pPr indent="-342900" lvl="1" marL="914400" algn="l">
              <a:lnSpc>
                <a:spcPct val="100000"/>
              </a:lnSpc>
              <a:spcBef>
                <a:spcPts val="900"/>
              </a:spcBef>
              <a:spcAft>
                <a:spcPts val="0"/>
              </a:spcAft>
              <a:buClr>
                <a:schemeClr val="dk1"/>
              </a:buClr>
              <a:buSzPts val="1800"/>
              <a:buChar char="•"/>
              <a:defRPr/>
            </a:lvl2pPr>
            <a:lvl3pPr indent="-317500" lvl="2" marL="1371600" algn="l">
              <a:lnSpc>
                <a:spcPct val="90000"/>
              </a:lnSpc>
              <a:spcBef>
                <a:spcPts val="9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6" name="Google Shape;856;p108"/>
          <p:cNvSpPr txBox="1"/>
          <p:nvPr>
            <p:ph idx="3" type="body"/>
          </p:nvPr>
        </p:nvSpPr>
        <p:spPr>
          <a:xfrm>
            <a:off x="9359639" y="889576"/>
            <a:ext cx="7746000" cy="9014100"/>
          </a:xfrm>
          <a:prstGeom prst="rect">
            <a:avLst/>
          </a:prstGeom>
          <a:blipFill rotWithShape="1">
            <a:blip r:embed="rId2">
              <a:alphaModFix/>
            </a:blip>
            <a:stretch>
              <a:fillRect b="0" l="3228" r="-2080" t="0"/>
            </a:stretch>
          </a:blipFill>
          <a:ln>
            <a:noFill/>
          </a:ln>
        </p:spPr>
        <p:txBody>
          <a:bodyPr anchorCtr="0" anchor="ctr" bIns="1350050" lIns="685825" spcFirstLastPara="1" rIns="1350050" wrap="square" tIns="1350050">
            <a:noAutofit/>
          </a:bodyPr>
          <a:lstStyle>
            <a:lvl1pPr indent="-228600" lvl="0" marL="457200" algn="l">
              <a:lnSpc>
                <a:spcPct val="90000"/>
              </a:lnSpc>
              <a:spcBef>
                <a:spcPts val="800"/>
              </a:spcBef>
              <a:spcAft>
                <a:spcPts val="0"/>
              </a:spcAft>
              <a:buClr>
                <a:schemeClr val="lt1"/>
              </a:buClr>
              <a:buSzPts val="100"/>
              <a:buNone/>
              <a:defRPr sz="100">
                <a:solidFill>
                  <a:schemeClr val="lt1"/>
                </a:solidFill>
              </a:defRPr>
            </a:lvl1pPr>
            <a:lvl2pPr indent="-273050" lvl="1" marL="914400" algn="l">
              <a:lnSpc>
                <a:spcPct val="90000"/>
              </a:lnSpc>
              <a:spcBef>
                <a:spcPts val="400"/>
              </a:spcBef>
              <a:spcAft>
                <a:spcPts val="0"/>
              </a:spcAft>
              <a:buClr>
                <a:schemeClr val="lt1"/>
              </a:buClr>
              <a:buSzPts val="700"/>
              <a:buChar char="•"/>
              <a:defRPr sz="1100">
                <a:solidFill>
                  <a:schemeClr val="lt1"/>
                </a:solidFill>
              </a:defRPr>
            </a:lvl2pPr>
            <a:lvl3pPr indent="-273050" lvl="2" marL="1371600" algn="l">
              <a:lnSpc>
                <a:spcPct val="90000"/>
              </a:lnSpc>
              <a:spcBef>
                <a:spcPts val="400"/>
              </a:spcBef>
              <a:spcAft>
                <a:spcPts val="0"/>
              </a:spcAft>
              <a:buClr>
                <a:schemeClr val="lt1"/>
              </a:buClr>
              <a:buSzPts val="700"/>
              <a:buChar char="•"/>
              <a:defRPr sz="800">
                <a:solidFill>
                  <a:schemeClr val="lt1"/>
                </a:solidFill>
              </a:defRPr>
            </a:lvl3pPr>
            <a:lvl4pPr indent="-273050" lvl="3" marL="1828800" algn="l">
              <a:lnSpc>
                <a:spcPct val="90000"/>
              </a:lnSpc>
              <a:spcBef>
                <a:spcPts val="400"/>
              </a:spcBef>
              <a:spcAft>
                <a:spcPts val="0"/>
              </a:spcAft>
              <a:buClr>
                <a:schemeClr val="lt1"/>
              </a:buClr>
              <a:buSzPts val="700"/>
              <a:buChar char="•"/>
              <a:defRPr sz="700">
                <a:solidFill>
                  <a:schemeClr val="lt1"/>
                </a:solidFill>
              </a:defRPr>
            </a:lvl4pPr>
            <a:lvl5pPr indent="-273050" lvl="4" marL="2286000" algn="l">
              <a:lnSpc>
                <a:spcPct val="90000"/>
              </a:lnSpc>
              <a:spcBef>
                <a:spcPts val="400"/>
              </a:spcBef>
              <a:spcAft>
                <a:spcPts val="0"/>
              </a:spcAft>
              <a:buClr>
                <a:schemeClr val="lt1"/>
              </a:buClr>
              <a:buSzPts val="700"/>
              <a:buChar char="•"/>
              <a:defRPr sz="700">
                <a:solidFill>
                  <a:schemeClr val="lt1"/>
                </a:solidFill>
              </a:defRPr>
            </a:lvl5pPr>
            <a:lvl6pPr indent="-273050" lvl="5" marL="2743200" algn="l">
              <a:lnSpc>
                <a:spcPct val="90000"/>
              </a:lnSpc>
              <a:spcBef>
                <a:spcPts val="400"/>
              </a:spcBef>
              <a:spcAft>
                <a:spcPts val="0"/>
              </a:spcAft>
              <a:buClr>
                <a:schemeClr val="lt1"/>
              </a:buClr>
              <a:buSzPts val="700"/>
              <a:buChar char="•"/>
              <a:defRPr sz="700">
                <a:solidFill>
                  <a:schemeClr val="lt1"/>
                </a:solidFill>
              </a:defRPr>
            </a:lvl6pPr>
            <a:lvl7pPr indent="-273050" lvl="6" marL="3200400" algn="l">
              <a:lnSpc>
                <a:spcPct val="90000"/>
              </a:lnSpc>
              <a:spcBef>
                <a:spcPts val="400"/>
              </a:spcBef>
              <a:spcAft>
                <a:spcPts val="0"/>
              </a:spcAft>
              <a:buClr>
                <a:schemeClr val="lt1"/>
              </a:buClr>
              <a:buSzPts val="700"/>
              <a:buChar char="•"/>
              <a:defRPr sz="700">
                <a:solidFill>
                  <a:schemeClr val="lt1"/>
                </a:solidFill>
              </a:defRPr>
            </a:lvl7pPr>
            <a:lvl8pPr indent="-273050" lvl="7" marL="3657600" algn="l">
              <a:lnSpc>
                <a:spcPct val="90000"/>
              </a:lnSpc>
              <a:spcBef>
                <a:spcPts val="400"/>
              </a:spcBef>
              <a:spcAft>
                <a:spcPts val="0"/>
              </a:spcAft>
              <a:buClr>
                <a:schemeClr val="lt1"/>
              </a:buClr>
              <a:buSzPts val="700"/>
              <a:buChar char="•"/>
              <a:defRPr sz="700">
                <a:solidFill>
                  <a:schemeClr val="lt1"/>
                </a:solidFill>
              </a:defRPr>
            </a:lvl8pPr>
            <a:lvl9pPr indent="-273050" lvl="8" marL="4114800" algn="l">
              <a:lnSpc>
                <a:spcPct val="90000"/>
              </a:lnSpc>
              <a:spcBef>
                <a:spcPts val="400"/>
              </a:spcBef>
              <a:spcAft>
                <a:spcPts val="0"/>
              </a:spcAft>
              <a:buClr>
                <a:schemeClr val="lt1"/>
              </a:buClr>
              <a:buSzPts val="700"/>
              <a:buChar char="•"/>
              <a:defRPr sz="700">
                <a:solidFill>
                  <a:schemeClr val="lt1"/>
                </a:solidFill>
              </a:defRPr>
            </a:lvl9pPr>
          </a:lstStyle>
          <a:p/>
        </p:txBody>
      </p:sp>
      <p:pic>
        <p:nvPicPr>
          <p:cNvPr id="857" name="Google Shape;857;p108"/>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858" name="Google Shape;858;p108"/>
          <p:cNvGrpSpPr/>
          <p:nvPr/>
        </p:nvGrpSpPr>
        <p:grpSpPr>
          <a:xfrm>
            <a:off x="18962660" y="4712274"/>
            <a:ext cx="1331174" cy="364849"/>
            <a:chOff x="7970750" y="7577075"/>
            <a:chExt cx="2301875" cy="630900"/>
          </a:xfrm>
        </p:grpSpPr>
        <p:pic>
          <p:nvPicPr>
            <p:cNvPr id="859" name="Google Shape;859;p108"/>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860" name="Google Shape;860;p108"/>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861" name="Google Shape;861;p108"/>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62" name="Google Shape;862;p108"/>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63" name="Google Shape;863;p108"/>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864" name="Google Shape;864;p108"/>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865" name="Google Shape;865;p108"/>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866" name="Google Shape;866;p108"/>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867" name="Google Shape;867;p108"/>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868" name="Google Shape;868;p108"/>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extLst>
    <p:ext uri="{DCECCB84-F9BA-43D5-87BE-67443E8EF086}">
      <p15:sldGuideLst>
        <p15:guide id="1" orient="horz" pos="237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ablet + Text" showMasterSp="0">
  <p:cSld name="08_Tablet + Text">
    <p:bg>
      <p:bgPr>
        <a:solidFill>
          <a:schemeClr val="lt1"/>
        </a:solidFill>
      </p:bgPr>
    </p:bg>
    <p:spTree>
      <p:nvGrpSpPr>
        <p:cNvPr id="869" name="Shape 869"/>
        <p:cNvGrpSpPr/>
        <p:nvPr/>
      </p:nvGrpSpPr>
      <p:grpSpPr>
        <a:xfrm>
          <a:off x="0" y="0"/>
          <a:ext cx="0" cy="0"/>
          <a:chOff x="0" y="0"/>
          <a:chExt cx="0" cy="0"/>
        </a:xfrm>
      </p:grpSpPr>
      <p:sp>
        <p:nvSpPr>
          <p:cNvPr id="870" name="Google Shape;870;p109"/>
          <p:cNvSpPr/>
          <p:nvPr>
            <p:ph idx="2" type="pic"/>
          </p:nvPr>
        </p:nvSpPr>
        <p:spPr>
          <a:xfrm>
            <a:off x="10973519" y="0"/>
            <a:ext cx="7314600" cy="10287000"/>
          </a:xfrm>
          <a:prstGeom prst="rect">
            <a:avLst/>
          </a:prstGeom>
          <a:solidFill>
            <a:srgbClr val="BFBFBF"/>
          </a:solidFill>
          <a:ln>
            <a:noFill/>
          </a:ln>
        </p:spPr>
      </p:sp>
      <p:sp>
        <p:nvSpPr>
          <p:cNvPr id="871" name="Google Shape;871;p109"/>
          <p:cNvSpPr txBox="1"/>
          <p:nvPr>
            <p:ph type="title"/>
          </p:nvPr>
        </p:nvSpPr>
        <p:spPr>
          <a:xfrm>
            <a:off x="529864" y="1032439"/>
            <a:ext cx="8084400" cy="21966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2" name="Google Shape;872;p109"/>
          <p:cNvSpPr txBox="1"/>
          <p:nvPr>
            <p:ph idx="1" type="body"/>
          </p:nvPr>
        </p:nvSpPr>
        <p:spPr>
          <a:xfrm>
            <a:off x="547687" y="3793331"/>
            <a:ext cx="5037000" cy="4600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400"/>
              <a:buFont typeface="Inter"/>
              <a:buNone/>
              <a:defRPr b="1" sz="2400">
                <a:latin typeface="Inter"/>
                <a:ea typeface="Inter"/>
                <a:cs typeface="Inter"/>
                <a:sym typeface="Inter"/>
              </a:defRPr>
            </a:lvl1pPr>
            <a:lvl2pPr indent="-342900" lvl="1" marL="914400" algn="l">
              <a:lnSpc>
                <a:spcPct val="100000"/>
              </a:lnSpc>
              <a:spcBef>
                <a:spcPts val="900"/>
              </a:spcBef>
              <a:spcAft>
                <a:spcPts val="0"/>
              </a:spcAft>
              <a:buClr>
                <a:schemeClr val="dk1"/>
              </a:buClr>
              <a:buSzPts val="1800"/>
              <a:buChar char="•"/>
              <a:defRPr/>
            </a:lvl2pPr>
            <a:lvl3pPr indent="-317500" lvl="2" marL="1371600" algn="l">
              <a:lnSpc>
                <a:spcPct val="90000"/>
              </a:lnSpc>
              <a:spcBef>
                <a:spcPts val="9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3" name="Google Shape;873;p109"/>
          <p:cNvSpPr txBox="1"/>
          <p:nvPr>
            <p:ph idx="3" type="body"/>
          </p:nvPr>
        </p:nvSpPr>
        <p:spPr>
          <a:xfrm>
            <a:off x="5673809" y="1257005"/>
            <a:ext cx="11947500" cy="8356800"/>
          </a:xfrm>
          <a:prstGeom prst="rect">
            <a:avLst/>
          </a:prstGeom>
          <a:blipFill rotWithShape="1">
            <a:blip r:embed="rId2">
              <a:alphaModFix/>
            </a:blip>
            <a:stretch>
              <a:fillRect b="-6307" l="-2811" r="-3619" t="-5464"/>
            </a:stretch>
          </a:blipFill>
          <a:ln>
            <a:noFill/>
          </a:ln>
          <a:effectLst>
            <a:outerShdw blurRad="354727" sx="102000" rotWithShape="0" algn="ctr" sy="102000">
              <a:srgbClr val="000000">
                <a:alpha val="7450"/>
              </a:srgbClr>
            </a:outerShdw>
          </a:effectLst>
        </p:spPr>
        <p:txBody>
          <a:bodyPr anchorCtr="0" anchor="ctr" bIns="1350050" lIns="1350050" spcFirstLastPara="1" rIns="1350050" wrap="square" tIns="1350050">
            <a:noAutofit/>
          </a:bodyPr>
          <a:lstStyle>
            <a:lvl1pPr indent="-228600" lvl="0" marL="457200" algn="l">
              <a:lnSpc>
                <a:spcPct val="90000"/>
              </a:lnSpc>
              <a:spcBef>
                <a:spcPts val="800"/>
              </a:spcBef>
              <a:spcAft>
                <a:spcPts val="0"/>
              </a:spcAft>
              <a:buClr>
                <a:schemeClr val="lt2"/>
              </a:buClr>
              <a:buSzPts val="600"/>
              <a:buNone/>
              <a:defRPr sz="600">
                <a:solidFill>
                  <a:schemeClr val="lt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4" name="Google Shape;874;p109"/>
          <p:cNvSpPr/>
          <p:nvPr>
            <p:ph idx="4" type="pic"/>
          </p:nvPr>
        </p:nvSpPr>
        <p:spPr>
          <a:xfrm>
            <a:off x="6255035" y="1686375"/>
            <a:ext cx="10883100" cy="7582200"/>
          </a:xfrm>
          <a:prstGeom prst="roundRect">
            <a:avLst>
              <a:gd fmla="val 4796" name="adj"/>
            </a:avLst>
          </a:prstGeom>
          <a:noFill/>
          <a:ln>
            <a:noFill/>
          </a:ln>
        </p:spPr>
      </p:sp>
      <p:pic>
        <p:nvPicPr>
          <p:cNvPr id="875" name="Google Shape;875;p109"/>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876" name="Google Shape;876;p109"/>
          <p:cNvGrpSpPr/>
          <p:nvPr/>
        </p:nvGrpSpPr>
        <p:grpSpPr>
          <a:xfrm>
            <a:off x="18962660" y="4712274"/>
            <a:ext cx="1331174" cy="364849"/>
            <a:chOff x="7970750" y="7577075"/>
            <a:chExt cx="2301875" cy="630900"/>
          </a:xfrm>
        </p:grpSpPr>
        <p:pic>
          <p:nvPicPr>
            <p:cNvPr id="877" name="Google Shape;877;p109"/>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878" name="Google Shape;878;p109"/>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879" name="Google Shape;879;p109"/>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80" name="Google Shape;880;p109"/>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81" name="Google Shape;881;p109"/>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882" name="Google Shape;882;p109"/>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883" name="Google Shape;883;p109"/>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884" name="Google Shape;884;p109"/>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885" name="Google Shape;885;p109"/>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886" name="Google Shape;886;p109"/>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extLst>
    <p:ext uri="{DCECCB84-F9BA-43D5-87BE-67443E8EF086}">
      <p15:sldGuideLst>
        <p15:guide id="1" orient="horz" pos="237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ig Statement Slide Opt B" showMasterSp="0">
  <p:cSld name="04_Big Statement Slide Opt B">
    <p:bg>
      <p:bgPr>
        <a:solidFill>
          <a:schemeClr val="lt1"/>
        </a:solidFill>
      </p:bgPr>
    </p:bg>
    <p:spTree>
      <p:nvGrpSpPr>
        <p:cNvPr id="79" name="Shape 79"/>
        <p:cNvGrpSpPr/>
        <p:nvPr/>
      </p:nvGrpSpPr>
      <p:grpSpPr>
        <a:xfrm>
          <a:off x="0" y="0"/>
          <a:ext cx="0" cy="0"/>
          <a:chOff x="0" y="0"/>
          <a:chExt cx="0" cy="0"/>
        </a:xfrm>
      </p:grpSpPr>
      <p:sp>
        <p:nvSpPr>
          <p:cNvPr id="80" name="Google Shape;80;p65"/>
          <p:cNvSpPr/>
          <p:nvPr>
            <p:ph idx="2" type="pic"/>
          </p:nvPr>
        </p:nvSpPr>
        <p:spPr>
          <a:xfrm>
            <a:off x="0" y="0"/>
            <a:ext cx="6541800" cy="10287000"/>
          </a:xfrm>
          <a:prstGeom prst="rect">
            <a:avLst/>
          </a:prstGeom>
          <a:solidFill>
            <a:srgbClr val="BFBFBF"/>
          </a:solidFill>
          <a:ln>
            <a:noFill/>
          </a:ln>
        </p:spPr>
      </p:sp>
      <p:sp>
        <p:nvSpPr>
          <p:cNvPr id="81" name="Google Shape;81;p65"/>
          <p:cNvSpPr txBox="1"/>
          <p:nvPr>
            <p:ph type="title"/>
          </p:nvPr>
        </p:nvSpPr>
        <p:spPr>
          <a:xfrm>
            <a:off x="7497727" y="2362200"/>
            <a:ext cx="9879600" cy="58263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dk1"/>
              </a:buClr>
              <a:buSzPts val="7200"/>
              <a:buFont typeface="Inter"/>
              <a:buNone/>
              <a:defRPr b="1" i="0" sz="7200">
                <a:solidFill>
                  <a:schemeClr val="dk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Angled Tablet + Text" showMasterSp="0">
  <p:cSld name="08_Angled Tablet + Text">
    <p:bg>
      <p:bgPr>
        <a:solidFill>
          <a:schemeClr val="lt1"/>
        </a:solidFill>
      </p:bgPr>
    </p:bg>
    <p:spTree>
      <p:nvGrpSpPr>
        <p:cNvPr id="887" name="Shape 887"/>
        <p:cNvGrpSpPr/>
        <p:nvPr/>
      </p:nvGrpSpPr>
      <p:grpSpPr>
        <a:xfrm>
          <a:off x="0" y="0"/>
          <a:ext cx="0" cy="0"/>
          <a:chOff x="0" y="0"/>
          <a:chExt cx="0" cy="0"/>
        </a:xfrm>
      </p:grpSpPr>
      <p:sp>
        <p:nvSpPr>
          <p:cNvPr id="888" name="Google Shape;888;p110"/>
          <p:cNvSpPr/>
          <p:nvPr/>
        </p:nvSpPr>
        <p:spPr>
          <a:xfrm>
            <a:off x="6891743" y="3228975"/>
            <a:ext cx="9929100" cy="9955200"/>
          </a:xfrm>
          <a:prstGeom prst="round2SameRect">
            <a:avLst>
              <a:gd fmla="val 50000" name="adj1"/>
              <a:gd fmla="val 0" name="adj2"/>
            </a:avLst>
          </a:prstGeom>
          <a:gradFill>
            <a:gsLst>
              <a:gs pos="0">
                <a:schemeClr val="lt1"/>
              </a:gs>
              <a:gs pos="49000">
                <a:srgbClr val="F2F2F2"/>
              </a:gs>
              <a:gs pos="100000">
                <a:srgbClr val="F2F2F2"/>
              </a:gs>
            </a:gsLst>
            <a:lin ang="5400700"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10"/>
          <p:cNvSpPr txBox="1"/>
          <p:nvPr>
            <p:ph type="title"/>
          </p:nvPr>
        </p:nvSpPr>
        <p:spPr>
          <a:xfrm>
            <a:off x="529864" y="1032439"/>
            <a:ext cx="8084400" cy="21966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0" name="Google Shape;890;p110"/>
          <p:cNvSpPr txBox="1"/>
          <p:nvPr>
            <p:ph idx="1" type="body"/>
          </p:nvPr>
        </p:nvSpPr>
        <p:spPr>
          <a:xfrm>
            <a:off x="547687" y="3793331"/>
            <a:ext cx="6172500" cy="4600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400"/>
              <a:buFont typeface="Inter"/>
              <a:buNone/>
              <a:defRPr b="1" sz="2400">
                <a:latin typeface="Inter"/>
                <a:ea typeface="Inter"/>
                <a:cs typeface="Inter"/>
                <a:sym typeface="Inter"/>
              </a:defRPr>
            </a:lvl1pPr>
            <a:lvl2pPr indent="-342900" lvl="1" marL="914400" algn="l">
              <a:lnSpc>
                <a:spcPct val="100000"/>
              </a:lnSpc>
              <a:spcBef>
                <a:spcPts val="900"/>
              </a:spcBef>
              <a:spcAft>
                <a:spcPts val="0"/>
              </a:spcAft>
              <a:buClr>
                <a:schemeClr val="dk1"/>
              </a:buClr>
              <a:buSzPts val="1800"/>
              <a:buChar char="•"/>
              <a:defRPr/>
            </a:lvl2pPr>
            <a:lvl3pPr indent="-317500" lvl="2" marL="1371600" algn="l">
              <a:lnSpc>
                <a:spcPct val="90000"/>
              </a:lnSpc>
              <a:spcBef>
                <a:spcPts val="9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1" name="Google Shape;891;p110"/>
          <p:cNvSpPr txBox="1"/>
          <p:nvPr>
            <p:ph idx="2" type="body"/>
          </p:nvPr>
        </p:nvSpPr>
        <p:spPr>
          <a:xfrm>
            <a:off x="6448565" y="1583042"/>
            <a:ext cx="11592000" cy="7999800"/>
          </a:xfrm>
          <a:prstGeom prst="rect">
            <a:avLst/>
          </a:prstGeom>
          <a:blipFill rotWithShape="1">
            <a:blip r:embed="rId2">
              <a:alphaModFix/>
            </a:blip>
            <a:stretch>
              <a:fillRect b="0" l="3228" r="-2080" t="0"/>
            </a:stretch>
          </a:blipFill>
          <a:ln>
            <a:noFill/>
          </a:ln>
        </p:spPr>
        <p:txBody>
          <a:bodyPr anchorCtr="0" anchor="ctr" bIns="1350050" lIns="1431075" spcFirstLastPara="1" rIns="1350050" wrap="square" tIns="1350050">
            <a:noAutofit/>
          </a:bodyPr>
          <a:lstStyle>
            <a:lvl1pPr indent="-228600" lvl="0" marL="457200" algn="ctr">
              <a:lnSpc>
                <a:spcPct val="90000"/>
              </a:lnSpc>
              <a:spcBef>
                <a:spcPts val="800"/>
              </a:spcBef>
              <a:spcAft>
                <a:spcPts val="0"/>
              </a:spcAft>
              <a:buClr>
                <a:schemeClr val="lt1"/>
              </a:buClr>
              <a:buSzPts val="500"/>
              <a:buNone/>
              <a:defRPr sz="500">
                <a:solidFill>
                  <a:schemeClr val="lt1"/>
                </a:solidFill>
              </a:defRPr>
            </a:lvl1pPr>
            <a:lvl2pPr indent="-260350" lvl="1" marL="914400" algn="ctr">
              <a:lnSpc>
                <a:spcPct val="90000"/>
              </a:lnSpc>
              <a:spcBef>
                <a:spcPts val="400"/>
              </a:spcBef>
              <a:spcAft>
                <a:spcPts val="0"/>
              </a:spcAft>
              <a:buClr>
                <a:schemeClr val="lt1"/>
              </a:buClr>
              <a:buSzPts val="500"/>
              <a:buChar char="•"/>
              <a:defRPr sz="500">
                <a:solidFill>
                  <a:schemeClr val="lt1"/>
                </a:solidFill>
              </a:defRPr>
            </a:lvl2pPr>
            <a:lvl3pPr indent="-260350" lvl="2" marL="1371600" algn="ctr">
              <a:lnSpc>
                <a:spcPct val="90000"/>
              </a:lnSpc>
              <a:spcBef>
                <a:spcPts val="400"/>
              </a:spcBef>
              <a:spcAft>
                <a:spcPts val="0"/>
              </a:spcAft>
              <a:buClr>
                <a:schemeClr val="lt1"/>
              </a:buClr>
              <a:buSzPts val="500"/>
              <a:buChar char="•"/>
              <a:defRPr sz="500">
                <a:solidFill>
                  <a:schemeClr val="lt1"/>
                </a:solidFill>
              </a:defRPr>
            </a:lvl3pPr>
            <a:lvl4pPr indent="-260350" lvl="3" marL="1828800" algn="ctr">
              <a:lnSpc>
                <a:spcPct val="90000"/>
              </a:lnSpc>
              <a:spcBef>
                <a:spcPts val="400"/>
              </a:spcBef>
              <a:spcAft>
                <a:spcPts val="0"/>
              </a:spcAft>
              <a:buClr>
                <a:schemeClr val="lt1"/>
              </a:buClr>
              <a:buSzPts val="500"/>
              <a:buChar char="•"/>
              <a:defRPr sz="500">
                <a:solidFill>
                  <a:schemeClr val="lt1"/>
                </a:solidFill>
              </a:defRPr>
            </a:lvl4pPr>
            <a:lvl5pPr indent="-260350" lvl="4" marL="2286000" algn="ctr">
              <a:lnSpc>
                <a:spcPct val="90000"/>
              </a:lnSpc>
              <a:spcBef>
                <a:spcPts val="400"/>
              </a:spcBef>
              <a:spcAft>
                <a:spcPts val="0"/>
              </a:spcAft>
              <a:buClr>
                <a:schemeClr val="lt1"/>
              </a:buClr>
              <a:buSzPts val="500"/>
              <a:buChar char="•"/>
              <a:defRPr sz="500">
                <a:solidFill>
                  <a:schemeClr val="lt1"/>
                </a:solidFill>
              </a:defRPr>
            </a:lvl5pPr>
            <a:lvl6pPr indent="-260350" lvl="5" marL="2743200" algn="ctr">
              <a:lnSpc>
                <a:spcPct val="90000"/>
              </a:lnSpc>
              <a:spcBef>
                <a:spcPts val="400"/>
              </a:spcBef>
              <a:spcAft>
                <a:spcPts val="0"/>
              </a:spcAft>
              <a:buClr>
                <a:schemeClr val="lt1"/>
              </a:buClr>
              <a:buSzPts val="500"/>
              <a:buChar char="•"/>
              <a:defRPr sz="500">
                <a:solidFill>
                  <a:schemeClr val="lt1"/>
                </a:solidFill>
              </a:defRPr>
            </a:lvl6pPr>
            <a:lvl7pPr indent="-260350" lvl="6" marL="3200400" algn="ctr">
              <a:lnSpc>
                <a:spcPct val="90000"/>
              </a:lnSpc>
              <a:spcBef>
                <a:spcPts val="400"/>
              </a:spcBef>
              <a:spcAft>
                <a:spcPts val="0"/>
              </a:spcAft>
              <a:buClr>
                <a:schemeClr val="lt1"/>
              </a:buClr>
              <a:buSzPts val="500"/>
              <a:buChar char="•"/>
              <a:defRPr sz="500">
                <a:solidFill>
                  <a:schemeClr val="lt1"/>
                </a:solidFill>
              </a:defRPr>
            </a:lvl7pPr>
            <a:lvl8pPr indent="-260350" lvl="7" marL="3657600" algn="ctr">
              <a:lnSpc>
                <a:spcPct val="90000"/>
              </a:lnSpc>
              <a:spcBef>
                <a:spcPts val="400"/>
              </a:spcBef>
              <a:spcAft>
                <a:spcPts val="0"/>
              </a:spcAft>
              <a:buClr>
                <a:schemeClr val="lt1"/>
              </a:buClr>
              <a:buSzPts val="500"/>
              <a:buChar char="•"/>
              <a:defRPr sz="500">
                <a:solidFill>
                  <a:schemeClr val="lt1"/>
                </a:solidFill>
              </a:defRPr>
            </a:lvl8pPr>
            <a:lvl9pPr indent="-260350" lvl="8" marL="4114800" algn="ctr">
              <a:lnSpc>
                <a:spcPct val="90000"/>
              </a:lnSpc>
              <a:spcBef>
                <a:spcPts val="400"/>
              </a:spcBef>
              <a:spcAft>
                <a:spcPts val="0"/>
              </a:spcAft>
              <a:buClr>
                <a:schemeClr val="lt1"/>
              </a:buClr>
              <a:buSzPts val="500"/>
              <a:buChar char="•"/>
              <a:defRPr sz="500">
                <a:solidFill>
                  <a:schemeClr val="lt1"/>
                </a:solidFill>
              </a:defRPr>
            </a:lvl9pPr>
          </a:lstStyle>
          <a:p/>
        </p:txBody>
      </p:sp>
      <p:pic>
        <p:nvPicPr>
          <p:cNvPr id="892" name="Google Shape;892;p110"/>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893" name="Google Shape;893;p110"/>
          <p:cNvGrpSpPr/>
          <p:nvPr/>
        </p:nvGrpSpPr>
        <p:grpSpPr>
          <a:xfrm>
            <a:off x="18962660" y="4712274"/>
            <a:ext cx="1331174" cy="364849"/>
            <a:chOff x="7970750" y="7577075"/>
            <a:chExt cx="2301875" cy="630900"/>
          </a:xfrm>
        </p:grpSpPr>
        <p:pic>
          <p:nvPicPr>
            <p:cNvPr id="894" name="Google Shape;894;p110"/>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895" name="Google Shape;895;p110"/>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896" name="Google Shape;896;p110"/>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97" name="Google Shape;897;p110"/>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898" name="Google Shape;898;p110"/>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899" name="Google Shape;899;p110"/>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900" name="Google Shape;900;p110"/>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901" name="Google Shape;901;p110"/>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902" name="Google Shape;902;p110"/>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903" name="Google Shape;903;p110"/>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extLst>
    <p:ext uri="{DCECCB84-F9BA-43D5-87BE-67443E8EF086}">
      <p15:sldGuideLst>
        <p15:guide id="1" orient="horz" pos="237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Screen + Text" showMasterSp="0">
  <p:cSld name="08_Screen + Text">
    <p:bg>
      <p:bgPr>
        <a:solidFill>
          <a:schemeClr val="lt1"/>
        </a:solidFill>
      </p:bgPr>
    </p:bg>
    <p:spTree>
      <p:nvGrpSpPr>
        <p:cNvPr id="904" name="Shape 904"/>
        <p:cNvGrpSpPr/>
        <p:nvPr/>
      </p:nvGrpSpPr>
      <p:grpSpPr>
        <a:xfrm>
          <a:off x="0" y="0"/>
          <a:ext cx="0" cy="0"/>
          <a:chOff x="0" y="0"/>
          <a:chExt cx="0" cy="0"/>
        </a:xfrm>
      </p:grpSpPr>
      <p:sp>
        <p:nvSpPr>
          <p:cNvPr id="905" name="Google Shape;905;p111"/>
          <p:cNvSpPr/>
          <p:nvPr>
            <p:ph idx="2" type="pic"/>
          </p:nvPr>
        </p:nvSpPr>
        <p:spPr>
          <a:xfrm>
            <a:off x="-1" y="0"/>
            <a:ext cx="9143400" cy="10287000"/>
          </a:xfrm>
          <a:prstGeom prst="rect">
            <a:avLst/>
          </a:prstGeom>
          <a:solidFill>
            <a:srgbClr val="BFBFBF"/>
          </a:solidFill>
          <a:ln>
            <a:noFill/>
          </a:ln>
        </p:spPr>
      </p:sp>
      <p:sp>
        <p:nvSpPr>
          <p:cNvPr id="906" name="Google Shape;906;p111"/>
          <p:cNvSpPr txBox="1"/>
          <p:nvPr>
            <p:ph type="title"/>
          </p:nvPr>
        </p:nvSpPr>
        <p:spPr>
          <a:xfrm>
            <a:off x="12258022" y="1630680"/>
            <a:ext cx="5455500" cy="21354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7" name="Google Shape;907;p111"/>
          <p:cNvSpPr txBox="1"/>
          <p:nvPr>
            <p:ph idx="1" type="body"/>
          </p:nvPr>
        </p:nvSpPr>
        <p:spPr>
          <a:xfrm>
            <a:off x="12258022" y="3765948"/>
            <a:ext cx="5119500" cy="50067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400"/>
              <a:buFont typeface="Inter"/>
              <a:buNone/>
              <a:defRPr b="1" sz="2400">
                <a:latin typeface="Inter"/>
                <a:ea typeface="Inter"/>
                <a:cs typeface="Inter"/>
                <a:sym typeface="Inter"/>
              </a:defRPr>
            </a:lvl1pPr>
            <a:lvl2pPr indent="-342900" lvl="1" marL="914400" algn="l">
              <a:lnSpc>
                <a:spcPct val="100000"/>
              </a:lnSpc>
              <a:spcBef>
                <a:spcPts val="900"/>
              </a:spcBef>
              <a:spcAft>
                <a:spcPts val="0"/>
              </a:spcAft>
              <a:buClr>
                <a:schemeClr val="dk1"/>
              </a:buClr>
              <a:buSzPts val="1800"/>
              <a:buChar char="•"/>
              <a:defRPr/>
            </a:lvl2pPr>
            <a:lvl3pPr indent="-317500" lvl="2" marL="1371600" algn="l">
              <a:lnSpc>
                <a:spcPct val="90000"/>
              </a:lnSpc>
              <a:spcBef>
                <a:spcPts val="9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8" name="Google Shape;908;p111"/>
          <p:cNvSpPr txBox="1"/>
          <p:nvPr>
            <p:ph idx="3" type="body"/>
          </p:nvPr>
        </p:nvSpPr>
        <p:spPr>
          <a:xfrm>
            <a:off x="-1" y="630557"/>
            <a:ext cx="12213600" cy="9713700"/>
          </a:xfrm>
          <a:prstGeom prst="rect">
            <a:avLst/>
          </a:prstGeom>
          <a:blipFill rotWithShape="1">
            <a:blip r:embed="rId2">
              <a:alphaModFix/>
            </a:blip>
            <a:stretch>
              <a:fillRect b="-5876" l="-613" r="226" t="1788"/>
            </a:stretch>
          </a:blipFill>
          <a:ln>
            <a:noFill/>
          </a:ln>
          <a:effectLst>
            <a:outerShdw blurRad="354727" sx="102000" rotWithShape="0" algn="ctr" sy="102000">
              <a:srgbClr val="000000">
                <a:alpha val="7450"/>
              </a:srgbClr>
            </a:outerShdw>
          </a:effectLst>
        </p:spPr>
        <p:txBody>
          <a:bodyPr anchorCtr="0" anchor="ctr" bIns="2700125" lIns="1350050" spcFirstLastPara="1" rIns="1350050" wrap="square" tIns="1350050">
            <a:noAutofit/>
          </a:bodyPr>
          <a:lstStyle>
            <a:lvl1pPr indent="-228600" lvl="0" marL="457200" algn="l">
              <a:lnSpc>
                <a:spcPct val="90000"/>
              </a:lnSpc>
              <a:spcBef>
                <a:spcPts val="800"/>
              </a:spcBef>
              <a:spcAft>
                <a:spcPts val="0"/>
              </a:spcAft>
              <a:buClr>
                <a:schemeClr val="lt2"/>
              </a:buClr>
              <a:buSzPts val="600"/>
              <a:buNone/>
              <a:defRPr sz="600">
                <a:solidFill>
                  <a:schemeClr val="lt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9" name="Google Shape;909;p111"/>
          <p:cNvSpPr/>
          <p:nvPr>
            <p:ph idx="4" type="pic"/>
          </p:nvPr>
        </p:nvSpPr>
        <p:spPr>
          <a:xfrm>
            <a:off x="783824" y="1663304"/>
            <a:ext cx="10536900" cy="6873000"/>
          </a:xfrm>
          <a:prstGeom prst="rect">
            <a:avLst/>
          </a:prstGeom>
          <a:solidFill>
            <a:srgbClr val="D8D8D8"/>
          </a:solidFill>
          <a:ln>
            <a:noFill/>
          </a:ln>
        </p:spPr>
      </p:sp>
      <p:pic>
        <p:nvPicPr>
          <p:cNvPr id="910" name="Google Shape;910;p111"/>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911" name="Google Shape;911;p111"/>
          <p:cNvGrpSpPr/>
          <p:nvPr/>
        </p:nvGrpSpPr>
        <p:grpSpPr>
          <a:xfrm>
            <a:off x="18962660" y="4712274"/>
            <a:ext cx="1331174" cy="364849"/>
            <a:chOff x="7970750" y="7577075"/>
            <a:chExt cx="2301875" cy="630900"/>
          </a:xfrm>
        </p:grpSpPr>
        <p:pic>
          <p:nvPicPr>
            <p:cNvPr id="912" name="Google Shape;912;p111"/>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913" name="Google Shape;913;p111"/>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914" name="Google Shape;914;p111"/>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915" name="Google Shape;915;p111"/>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916" name="Google Shape;916;p111"/>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917" name="Google Shape;917;p111"/>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918" name="Google Shape;918;p111"/>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919" name="Google Shape;919;p111"/>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920" name="Google Shape;920;p111"/>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921" name="Google Shape;921;p111"/>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extLst>
    <p:ext uri="{DCECCB84-F9BA-43D5-87BE-67443E8EF086}">
      <p15:sldGuideLst>
        <p15:guide id="1" orient="horz" pos="233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Angled Screen + Text" showMasterSp="0">
  <p:cSld name="08_Angled Screen + Text">
    <p:bg>
      <p:bgPr>
        <a:solidFill>
          <a:schemeClr val="lt1"/>
        </a:solidFill>
      </p:bgPr>
    </p:bg>
    <p:spTree>
      <p:nvGrpSpPr>
        <p:cNvPr id="922" name="Shape 922"/>
        <p:cNvGrpSpPr/>
        <p:nvPr/>
      </p:nvGrpSpPr>
      <p:grpSpPr>
        <a:xfrm>
          <a:off x="0" y="0"/>
          <a:ext cx="0" cy="0"/>
          <a:chOff x="0" y="0"/>
          <a:chExt cx="0" cy="0"/>
        </a:xfrm>
      </p:grpSpPr>
      <p:sp>
        <p:nvSpPr>
          <p:cNvPr id="923" name="Google Shape;923;p112"/>
          <p:cNvSpPr/>
          <p:nvPr>
            <p:ph idx="2" type="pic"/>
          </p:nvPr>
        </p:nvSpPr>
        <p:spPr>
          <a:xfrm>
            <a:off x="10973519" y="0"/>
            <a:ext cx="7314600" cy="10287000"/>
          </a:xfrm>
          <a:prstGeom prst="rect">
            <a:avLst/>
          </a:prstGeom>
          <a:solidFill>
            <a:srgbClr val="BFBFBF"/>
          </a:solidFill>
          <a:ln>
            <a:noFill/>
          </a:ln>
        </p:spPr>
      </p:sp>
      <p:sp>
        <p:nvSpPr>
          <p:cNvPr id="924" name="Google Shape;924;p112"/>
          <p:cNvSpPr txBox="1"/>
          <p:nvPr>
            <p:ph type="title"/>
          </p:nvPr>
        </p:nvSpPr>
        <p:spPr>
          <a:xfrm>
            <a:off x="529864" y="1032439"/>
            <a:ext cx="8084400" cy="21966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5" name="Google Shape;925;p112"/>
          <p:cNvSpPr txBox="1"/>
          <p:nvPr>
            <p:ph idx="1" type="body"/>
          </p:nvPr>
        </p:nvSpPr>
        <p:spPr>
          <a:xfrm>
            <a:off x="547687" y="3793331"/>
            <a:ext cx="7909500" cy="4600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2400"/>
              <a:buFont typeface="Inter"/>
              <a:buNone/>
              <a:defRPr b="1" sz="2400">
                <a:latin typeface="Inter"/>
                <a:ea typeface="Inter"/>
                <a:cs typeface="Inter"/>
                <a:sym typeface="Inter"/>
              </a:defRPr>
            </a:lvl1pPr>
            <a:lvl2pPr indent="-342900" lvl="1" marL="914400" algn="l">
              <a:lnSpc>
                <a:spcPct val="100000"/>
              </a:lnSpc>
              <a:spcBef>
                <a:spcPts val="900"/>
              </a:spcBef>
              <a:spcAft>
                <a:spcPts val="0"/>
              </a:spcAft>
              <a:buClr>
                <a:schemeClr val="dk1"/>
              </a:buClr>
              <a:buSzPts val="1800"/>
              <a:buChar char="•"/>
              <a:defRPr/>
            </a:lvl2pPr>
            <a:lvl3pPr indent="-317500" lvl="2" marL="1371600" algn="l">
              <a:lnSpc>
                <a:spcPct val="90000"/>
              </a:lnSpc>
              <a:spcBef>
                <a:spcPts val="9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6" name="Google Shape;926;p112"/>
          <p:cNvSpPr txBox="1"/>
          <p:nvPr>
            <p:ph idx="3" type="body"/>
          </p:nvPr>
        </p:nvSpPr>
        <p:spPr>
          <a:xfrm>
            <a:off x="4904023" y="465608"/>
            <a:ext cx="11557800" cy="9821400"/>
          </a:xfrm>
          <a:prstGeom prst="rect">
            <a:avLst/>
          </a:prstGeom>
          <a:blipFill rotWithShape="1">
            <a:blip r:embed="rId2">
              <a:alphaModFix/>
            </a:blip>
            <a:stretch>
              <a:fillRect b="-11715" l="-4042" r="-14675" t="2886"/>
            </a:stretch>
          </a:blipFill>
          <a:ln>
            <a:noFill/>
          </a:ln>
          <a:effectLst>
            <a:outerShdw blurRad="354727" sx="102000" rotWithShape="0" algn="ctr" sy="102000">
              <a:srgbClr val="000000">
                <a:alpha val="7450"/>
              </a:srgbClr>
            </a:outerShdw>
          </a:effectLst>
        </p:spPr>
        <p:txBody>
          <a:bodyPr anchorCtr="0" anchor="ctr" bIns="2700125" lIns="5287725" spcFirstLastPara="1" rIns="1350050" wrap="square" tIns="1350050">
            <a:noAutofit/>
          </a:bodyPr>
          <a:lstStyle>
            <a:lvl1pPr indent="-228600" lvl="0" marL="457200" algn="l">
              <a:lnSpc>
                <a:spcPct val="90000"/>
              </a:lnSpc>
              <a:spcBef>
                <a:spcPts val="800"/>
              </a:spcBef>
              <a:spcAft>
                <a:spcPts val="0"/>
              </a:spcAft>
              <a:buClr>
                <a:schemeClr val="lt1"/>
              </a:buClr>
              <a:buSzPts val="500"/>
              <a:buNone/>
              <a:defRPr sz="500">
                <a:solidFill>
                  <a:schemeClr val="lt1"/>
                </a:solidFill>
              </a:defRPr>
            </a:lvl1pPr>
            <a:lvl2pPr indent="-260350" lvl="1" marL="914400" algn="l">
              <a:lnSpc>
                <a:spcPct val="90000"/>
              </a:lnSpc>
              <a:spcBef>
                <a:spcPts val="400"/>
              </a:spcBef>
              <a:spcAft>
                <a:spcPts val="0"/>
              </a:spcAft>
              <a:buClr>
                <a:schemeClr val="lt1"/>
              </a:buClr>
              <a:buSzPts val="500"/>
              <a:buChar char="•"/>
              <a:defRPr sz="500">
                <a:solidFill>
                  <a:schemeClr val="lt1"/>
                </a:solidFill>
              </a:defRPr>
            </a:lvl2pPr>
            <a:lvl3pPr indent="-260350" lvl="2" marL="1371600" algn="l">
              <a:lnSpc>
                <a:spcPct val="90000"/>
              </a:lnSpc>
              <a:spcBef>
                <a:spcPts val="400"/>
              </a:spcBef>
              <a:spcAft>
                <a:spcPts val="0"/>
              </a:spcAft>
              <a:buClr>
                <a:schemeClr val="lt1"/>
              </a:buClr>
              <a:buSzPts val="500"/>
              <a:buChar char="•"/>
              <a:defRPr sz="500">
                <a:solidFill>
                  <a:schemeClr val="lt1"/>
                </a:solidFill>
              </a:defRPr>
            </a:lvl3pPr>
            <a:lvl4pPr indent="-260350" lvl="3" marL="1828800" algn="l">
              <a:lnSpc>
                <a:spcPct val="90000"/>
              </a:lnSpc>
              <a:spcBef>
                <a:spcPts val="400"/>
              </a:spcBef>
              <a:spcAft>
                <a:spcPts val="0"/>
              </a:spcAft>
              <a:buClr>
                <a:schemeClr val="lt1"/>
              </a:buClr>
              <a:buSzPts val="500"/>
              <a:buChar char="•"/>
              <a:defRPr sz="500">
                <a:solidFill>
                  <a:schemeClr val="lt1"/>
                </a:solidFill>
              </a:defRPr>
            </a:lvl4pPr>
            <a:lvl5pPr indent="-260350" lvl="4" marL="2286000" algn="l">
              <a:lnSpc>
                <a:spcPct val="90000"/>
              </a:lnSpc>
              <a:spcBef>
                <a:spcPts val="400"/>
              </a:spcBef>
              <a:spcAft>
                <a:spcPts val="0"/>
              </a:spcAft>
              <a:buClr>
                <a:schemeClr val="lt1"/>
              </a:buClr>
              <a:buSzPts val="500"/>
              <a:buChar char="•"/>
              <a:defRPr sz="500">
                <a:solidFill>
                  <a:schemeClr val="lt1"/>
                </a:solidFill>
              </a:defRPr>
            </a:lvl5pPr>
            <a:lvl6pPr indent="-260350" lvl="5" marL="2743200" algn="l">
              <a:lnSpc>
                <a:spcPct val="90000"/>
              </a:lnSpc>
              <a:spcBef>
                <a:spcPts val="400"/>
              </a:spcBef>
              <a:spcAft>
                <a:spcPts val="0"/>
              </a:spcAft>
              <a:buClr>
                <a:schemeClr val="lt1"/>
              </a:buClr>
              <a:buSzPts val="500"/>
              <a:buChar char="•"/>
              <a:defRPr sz="500">
                <a:solidFill>
                  <a:schemeClr val="lt1"/>
                </a:solidFill>
              </a:defRPr>
            </a:lvl6pPr>
            <a:lvl7pPr indent="-260350" lvl="6" marL="3200400" algn="l">
              <a:lnSpc>
                <a:spcPct val="90000"/>
              </a:lnSpc>
              <a:spcBef>
                <a:spcPts val="400"/>
              </a:spcBef>
              <a:spcAft>
                <a:spcPts val="0"/>
              </a:spcAft>
              <a:buClr>
                <a:schemeClr val="lt1"/>
              </a:buClr>
              <a:buSzPts val="500"/>
              <a:buChar char="•"/>
              <a:defRPr sz="500">
                <a:solidFill>
                  <a:schemeClr val="lt1"/>
                </a:solidFill>
              </a:defRPr>
            </a:lvl7pPr>
            <a:lvl8pPr indent="-260350" lvl="7" marL="3657600" algn="l">
              <a:lnSpc>
                <a:spcPct val="90000"/>
              </a:lnSpc>
              <a:spcBef>
                <a:spcPts val="400"/>
              </a:spcBef>
              <a:spcAft>
                <a:spcPts val="0"/>
              </a:spcAft>
              <a:buClr>
                <a:schemeClr val="lt1"/>
              </a:buClr>
              <a:buSzPts val="500"/>
              <a:buChar char="•"/>
              <a:defRPr sz="500">
                <a:solidFill>
                  <a:schemeClr val="lt1"/>
                </a:solidFill>
              </a:defRPr>
            </a:lvl8pPr>
            <a:lvl9pPr indent="-260350" lvl="8" marL="4114800" algn="l">
              <a:lnSpc>
                <a:spcPct val="90000"/>
              </a:lnSpc>
              <a:spcBef>
                <a:spcPts val="400"/>
              </a:spcBef>
              <a:spcAft>
                <a:spcPts val="0"/>
              </a:spcAft>
              <a:buClr>
                <a:schemeClr val="lt1"/>
              </a:buClr>
              <a:buSzPts val="500"/>
              <a:buChar char="•"/>
              <a:defRPr sz="500">
                <a:solidFill>
                  <a:schemeClr val="lt1"/>
                </a:solidFill>
              </a:defRPr>
            </a:lvl9pPr>
          </a:lstStyle>
          <a:p/>
        </p:txBody>
      </p:sp>
      <p:pic>
        <p:nvPicPr>
          <p:cNvPr id="927" name="Google Shape;927;p112"/>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928" name="Google Shape;928;p112"/>
          <p:cNvGrpSpPr/>
          <p:nvPr/>
        </p:nvGrpSpPr>
        <p:grpSpPr>
          <a:xfrm>
            <a:off x="18962660" y="4712274"/>
            <a:ext cx="1331174" cy="364849"/>
            <a:chOff x="7970750" y="7577075"/>
            <a:chExt cx="2301875" cy="630900"/>
          </a:xfrm>
        </p:grpSpPr>
        <p:pic>
          <p:nvPicPr>
            <p:cNvPr id="929" name="Google Shape;929;p112"/>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930" name="Google Shape;930;p112"/>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931" name="Google Shape;931;p112"/>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932" name="Google Shape;932;p112"/>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933" name="Google Shape;933;p112"/>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934" name="Google Shape;934;p112"/>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935" name="Google Shape;935;p112"/>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936" name="Google Shape;936;p112"/>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937" name="Google Shape;937;p112"/>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938" name="Google Shape;938;p112"/>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extLst>
    <p:ext uri="{DCECCB84-F9BA-43D5-87BE-67443E8EF086}">
      <p15:sldGuideLst>
        <p15:guide id="1" orient="horz" pos="240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Diagram_Opt A">
  <p:cSld name="09_Diagram_Opt A">
    <p:bg>
      <p:bgPr>
        <a:gradFill>
          <a:gsLst>
            <a:gs pos="0">
              <a:schemeClr val="lt1"/>
            </a:gs>
            <a:gs pos="1000">
              <a:schemeClr val="lt1"/>
            </a:gs>
            <a:gs pos="100000">
              <a:srgbClr val="F2F2F2"/>
            </a:gs>
          </a:gsLst>
          <a:lin ang="5400000" scaled="0"/>
        </a:gradFill>
      </p:bgPr>
    </p:bg>
    <p:spTree>
      <p:nvGrpSpPr>
        <p:cNvPr id="939" name="Shape 939"/>
        <p:cNvGrpSpPr/>
        <p:nvPr/>
      </p:nvGrpSpPr>
      <p:grpSpPr>
        <a:xfrm>
          <a:off x="0" y="0"/>
          <a:ext cx="0" cy="0"/>
          <a:chOff x="0" y="0"/>
          <a:chExt cx="0" cy="0"/>
        </a:xfrm>
      </p:grpSpPr>
      <p:sp>
        <p:nvSpPr>
          <p:cNvPr id="940" name="Google Shape;940;p113"/>
          <p:cNvSpPr txBox="1"/>
          <p:nvPr>
            <p:ph idx="1" type="body"/>
          </p:nvPr>
        </p:nvSpPr>
        <p:spPr>
          <a:xfrm>
            <a:off x="16176127" y="6742734"/>
            <a:ext cx="1303800" cy="6219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Font typeface="Arial"/>
              <a:buNone/>
              <a:defRPr sz="1400"/>
            </a:lvl2pPr>
            <a:lvl3pPr indent="-228600" lvl="2" marL="1371600" algn="ctr">
              <a:lnSpc>
                <a:spcPct val="90000"/>
              </a:lnSpc>
              <a:spcBef>
                <a:spcPts val="400"/>
              </a:spcBef>
              <a:spcAft>
                <a:spcPts val="0"/>
              </a:spcAft>
              <a:buClr>
                <a:schemeClr val="dk1"/>
              </a:buClr>
              <a:buSzPts val="1400"/>
              <a:buFont typeface="Arial"/>
              <a:buNone/>
              <a:defRPr sz="1400"/>
            </a:lvl3pPr>
            <a:lvl4pPr indent="-228600" lvl="3" marL="1828800" algn="ctr">
              <a:lnSpc>
                <a:spcPct val="90000"/>
              </a:lnSpc>
              <a:spcBef>
                <a:spcPts val="400"/>
              </a:spcBef>
              <a:spcAft>
                <a:spcPts val="0"/>
              </a:spcAft>
              <a:buClr>
                <a:schemeClr val="dk1"/>
              </a:buClr>
              <a:buSzPts val="1400"/>
              <a:buFont typeface="Arial"/>
              <a:buNone/>
              <a:defRPr sz="1400"/>
            </a:lvl4pPr>
            <a:lvl5pPr indent="-228600" lvl="4" marL="2286000" algn="ctr">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1" name="Google Shape;941;p113"/>
          <p:cNvSpPr txBox="1"/>
          <p:nvPr>
            <p:ph idx="2" type="body"/>
          </p:nvPr>
        </p:nvSpPr>
        <p:spPr>
          <a:xfrm>
            <a:off x="16176127" y="7552001"/>
            <a:ext cx="1303800" cy="6219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Font typeface="Arial"/>
              <a:buNone/>
              <a:defRPr sz="1400"/>
            </a:lvl2pPr>
            <a:lvl3pPr indent="-228600" lvl="2" marL="1371600" algn="ctr">
              <a:lnSpc>
                <a:spcPct val="90000"/>
              </a:lnSpc>
              <a:spcBef>
                <a:spcPts val="400"/>
              </a:spcBef>
              <a:spcAft>
                <a:spcPts val="0"/>
              </a:spcAft>
              <a:buClr>
                <a:schemeClr val="dk1"/>
              </a:buClr>
              <a:buSzPts val="1400"/>
              <a:buFont typeface="Arial"/>
              <a:buNone/>
              <a:defRPr sz="1400"/>
            </a:lvl3pPr>
            <a:lvl4pPr indent="-228600" lvl="3" marL="1828800" algn="ctr">
              <a:lnSpc>
                <a:spcPct val="90000"/>
              </a:lnSpc>
              <a:spcBef>
                <a:spcPts val="400"/>
              </a:spcBef>
              <a:spcAft>
                <a:spcPts val="0"/>
              </a:spcAft>
              <a:buClr>
                <a:schemeClr val="dk1"/>
              </a:buClr>
              <a:buSzPts val="1400"/>
              <a:buFont typeface="Arial"/>
              <a:buNone/>
              <a:defRPr sz="1400"/>
            </a:lvl4pPr>
            <a:lvl5pPr indent="-228600" lvl="4" marL="2286000" algn="ctr">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2" name="Google Shape;942;p113"/>
          <p:cNvSpPr txBox="1"/>
          <p:nvPr>
            <p:ph idx="3" type="body"/>
          </p:nvPr>
        </p:nvSpPr>
        <p:spPr>
          <a:xfrm>
            <a:off x="11788073" y="6742734"/>
            <a:ext cx="1303800" cy="6219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Font typeface="Arial"/>
              <a:buNone/>
              <a:defRPr sz="1400"/>
            </a:lvl2pPr>
            <a:lvl3pPr indent="-228600" lvl="2" marL="1371600" algn="ctr">
              <a:lnSpc>
                <a:spcPct val="90000"/>
              </a:lnSpc>
              <a:spcBef>
                <a:spcPts val="400"/>
              </a:spcBef>
              <a:spcAft>
                <a:spcPts val="0"/>
              </a:spcAft>
              <a:buClr>
                <a:schemeClr val="dk1"/>
              </a:buClr>
              <a:buSzPts val="1400"/>
              <a:buFont typeface="Arial"/>
              <a:buNone/>
              <a:defRPr sz="1400"/>
            </a:lvl3pPr>
            <a:lvl4pPr indent="-228600" lvl="3" marL="1828800" algn="ctr">
              <a:lnSpc>
                <a:spcPct val="90000"/>
              </a:lnSpc>
              <a:spcBef>
                <a:spcPts val="400"/>
              </a:spcBef>
              <a:spcAft>
                <a:spcPts val="0"/>
              </a:spcAft>
              <a:buClr>
                <a:schemeClr val="dk1"/>
              </a:buClr>
              <a:buSzPts val="1400"/>
              <a:buFont typeface="Arial"/>
              <a:buNone/>
              <a:defRPr sz="1400"/>
            </a:lvl4pPr>
            <a:lvl5pPr indent="-228600" lvl="4" marL="2286000" algn="ctr">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3" name="Google Shape;943;p113"/>
          <p:cNvSpPr txBox="1"/>
          <p:nvPr>
            <p:ph idx="4" type="body"/>
          </p:nvPr>
        </p:nvSpPr>
        <p:spPr>
          <a:xfrm>
            <a:off x="11788073" y="7552001"/>
            <a:ext cx="1303800" cy="6219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Font typeface="Arial"/>
              <a:buNone/>
              <a:defRPr sz="1400"/>
            </a:lvl2pPr>
            <a:lvl3pPr indent="-228600" lvl="2" marL="1371600" algn="ctr">
              <a:lnSpc>
                <a:spcPct val="90000"/>
              </a:lnSpc>
              <a:spcBef>
                <a:spcPts val="400"/>
              </a:spcBef>
              <a:spcAft>
                <a:spcPts val="0"/>
              </a:spcAft>
              <a:buClr>
                <a:schemeClr val="dk1"/>
              </a:buClr>
              <a:buSzPts val="1400"/>
              <a:buFont typeface="Arial"/>
              <a:buNone/>
              <a:defRPr sz="1400"/>
            </a:lvl3pPr>
            <a:lvl4pPr indent="-228600" lvl="3" marL="1828800" algn="ctr">
              <a:lnSpc>
                <a:spcPct val="90000"/>
              </a:lnSpc>
              <a:spcBef>
                <a:spcPts val="400"/>
              </a:spcBef>
              <a:spcAft>
                <a:spcPts val="0"/>
              </a:spcAft>
              <a:buClr>
                <a:schemeClr val="dk1"/>
              </a:buClr>
              <a:buSzPts val="1400"/>
              <a:buFont typeface="Arial"/>
              <a:buNone/>
              <a:defRPr sz="1400"/>
            </a:lvl4pPr>
            <a:lvl5pPr indent="-228600" lvl="4" marL="2286000" algn="ctr">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4" name="Google Shape;944;p113"/>
          <p:cNvSpPr txBox="1"/>
          <p:nvPr>
            <p:ph idx="5" type="body"/>
          </p:nvPr>
        </p:nvSpPr>
        <p:spPr>
          <a:xfrm>
            <a:off x="7381028" y="6742734"/>
            <a:ext cx="1303800" cy="6219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Font typeface="Arial"/>
              <a:buNone/>
              <a:defRPr sz="1400"/>
            </a:lvl2pPr>
            <a:lvl3pPr indent="-228600" lvl="2" marL="1371600" algn="ctr">
              <a:lnSpc>
                <a:spcPct val="90000"/>
              </a:lnSpc>
              <a:spcBef>
                <a:spcPts val="400"/>
              </a:spcBef>
              <a:spcAft>
                <a:spcPts val="0"/>
              </a:spcAft>
              <a:buClr>
                <a:schemeClr val="dk1"/>
              </a:buClr>
              <a:buSzPts val="1400"/>
              <a:buFont typeface="Arial"/>
              <a:buNone/>
              <a:defRPr sz="1400"/>
            </a:lvl3pPr>
            <a:lvl4pPr indent="-228600" lvl="3" marL="1828800" algn="ctr">
              <a:lnSpc>
                <a:spcPct val="90000"/>
              </a:lnSpc>
              <a:spcBef>
                <a:spcPts val="400"/>
              </a:spcBef>
              <a:spcAft>
                <a:spcPts val="0"/>
              </a:spcAft>
              <a:buClr>
                <a:schemeClr val="dk1"/>
              </a:buClr>
              <a:buSzPts val="1400"/>
              <a:buFont typeface="Arial"/>
              <a:buNone/>
              <a:defRPr sz="1400"/>
            </a:lvl4pPr>
            <a:lvl5pPr indent="-228600" lvl="4" marL="2286000" algn="ctr">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5" name="Google Shape;945;p113"/>
          <p:cNvSpPr txBox="1"/>
          <p:nvPr>
            <p:ph idx="6" type="body"/>
          </p:nvPr>
        </p:nvSpPr>
        <p:spPr>
          <a:xfrm>
            <a:off x="7381028" y="7552001"/>
            <a:ext cx="1303800" cy="6219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Font typeface="Arial"/>
              <a:buNone/>
              <a:defRPr sz="1400"/>
            </a:lvl2pPr>
            <a:lvl3pPr indent="-228600" lvl="2" marL="1371600" algn="ctr">
              <a:lnSpc>
                <a:spcPct val="90000"/>
              </a:lnSpc>
              <a:spcBef>
                <a:spcPts val="400"/>
              </a:spcBef>
              <a:spcAft>
                <a:spcPts val="0"/>
              </a:spcAft>
              <a:buClr>
                <a:schemeClr val="dk1"/>
              </a:buClr>
              <a:buSzPts val="1400"/>
              <a:buFont typeface="Arial"/>
              <a:buNone/>
              <a:defRPr sz="1400"/>
            </a:lvl3pPr>
            <a:lvl4pPr indent="-228600" lvl="3" marL="1828800" algn="ctr">
              <a:lnSpc>
                <a:spcPct val="90000"/>
              </a:lnSpc>
              <a:spcBef>
                <a:spcPts val="400"/>
              </a:spcBef>
              <a:spcAft>
                <a:spcPts val="0"/>
              </a:spcAft>
              <a:buClr>
                <a:schemeClr val="dk1"/>
              </a:buClr>
              <a:buSzPts val="1400"/>
              <a:buFont typeface="Arial"/>
              <a:buNone/>
              <a:defRPr sz="1400"/>
            </a:lvl4pPr>
            <a:lvl5pPr indent="-228600" lvl="4" marL="2286000" algn="ctr">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6" name="Google Shape;946;p113"/>
          <p:cNvSpPr/>
          <p:nvPr>
            <p:ph idx="7" type="body"/>
          </p:nvPr>
        </p:nvSpPr>
        <p:spPr>
          <a:xfrm>
            <a:off x="13982099" y="6742734"/>
            <a:ext cx="1303800" cy="621900"/>
          </a:xfrm>
          <a:prstGeom prst="roundRect">
            <a:avLst>
              <a:gd fmla="val 50000" name="adj"/>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Font typeface="Arial"/>
              <a:buNone/>
              <a:defRPr sz="1400"/>
            </a:lvl2pPr>
            <a:lvl3pPr indent="-228600" lvl="2" marL="1371600" algn="ctr">
              <a:lnSpc>
                <a:spcPct val="90000"/>
              </a:lnSpc>
              <a:spcBef>
                <a:spcPts val="400"/>
              </a:spcBef>
              <a:spcAft>
                <a:spcPts val="0"/>
              </a:spcAft>
              <a:buClr>
                <a:schemeClr val="dk1"/>
              </a:buClr>
              <a:buSzPts val="1400"/>
              <a:buFont typeface="Arial"/>
              <a:buNone/>
              <a:defRPr sz="1400"/>
            </a:lvl3pPr>
            <a:lvl4pPr indent="-228600" lvl="3" marL="1828800" algn="ctr">
              <a:lnSpc>
                <a:spcPct val="90000"/>
              </a:lnSpc>
              <a:spcBef>
                <a:spcPts val="400"/>
              </a:spcBef>
              <a:spcAft>
                <a:spcPts val="0"/>
              </a:spcAft>
              <a:buClr>
                <a:schemeClr val="dk1"/>
              </a:buClr>
              <a:buSzPts val="1400"/>
              <a:buFont typeface="Arial"/>
              <a:buNone/>
              <a:defRPr sz="1400"/>
            </a:lvl4pPr>
            <a:lvl5pPr indent="-228600" lvl="4" marL="2286000" algn="ctr">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7" name="Google Shape;947;p113"/>
          <p:cNvSpPr/>
          <p:nvPr>
            <p:ph idx="8" type="body"/>
          </p:nvPr>
        </p:nvSpPr>
        <p:spPr>
          <a:xfrm>
            <a:off x="5177477" y="6742734"/>
            <a:ext cx="1303800" cy="621900"/>
          </a:xfrm>
          <a:prstGeom prst="roundRect">
            <a:avLst>
              <a:gd fmla="val 50000" name="adj"/>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Font typeface="Arial"/>
              <a:buNone/>
              <a:defRPr sz="1400"/>
            </a:lvl2pPr>
            <a:lvl3pPr indent="-228600" lvl="2" marL="1371600" algn="ctr">
              <a:lnSpc>
                <a:spcPct val="90000"/>
              </a:lnSpc>
              <a:spcBef>
                <a:spcPts val="400"/>
              </a:spcBef>
              <a:spcAft>
                <a:spcPts val="0"/>
              </a:spcAft>
              <a:buClr>
                <a:schemeClr val="dk1"/>
              </a:buClr>
              <a:buSzPts val="1400"/>
              <a:buFont typeface="Arial"/>
              <a:buNone/>
              <a:defRPr sz="1400"/>
            </a:lvl3pPr>
            <a:lvl4pPr indent="-228600" lvl="3" marL="1828800" algn="ctr">
              <a:lnSpc>
                <a:spcPct val="90000"/>
              </a:lnSpc>
              <a:spcBef>
                <a:spcPts val="400"/>
              </a:spcBef>
              <a:spcAft>
                <a:spcPts val="0"/>
              </a:spcAft>
              <a:buClr>
                <a:schemeClr val="dk1"/>
              </a:buClr>
              <a:buSzPts val="1400"/>
              <a:buFont typeface="Arial"/>
              <a:buNone/>
              <a:defRPr sz="1400"/>
            </a:lvl4pPr>
            <a:lvl5pPr indent="-228600" lvl="4" marL="2286000" algn="ctr">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8" name="Google Shape;948;p113"/>
          <p:cNvSpPr txBox="1"/>
          <p:nvPr>
            <p:ph idx="9" type="body"/>
          </p:nvPr>
        </p:nvSpPr>
        <p:spPr>
          <a:xfrm>
            <a:off x="9284709" y="3094312"/>
            <a:ext cx="4125900" cy="4323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Arial"/>
              <a:buNone/>
              <a:defRPr b="1" i="0" sz="1800">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2pPr>
            <a:lvl3pPr indent="-228600" lvl="2" marL="13716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3pPr>
            <a:lvl4pPr indent="-228600" lvl="3" marL="18288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4pPr>
            <a:lvl5pPr indent="-228600" lvl="4" marL="22860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9" name="Google Shape;949;p113"/>
          <p:cNvSpPr txBox="1"/>
          <p:nvPr>
            <p:ph idx="13" type="body"/>
          </p:nvPr>
        </p:nvSpPr>
        <p:spPr>
          <a:xfrm>
            <a:off x="551296" y="3094312"/>
            <a:ext cx="4202100" cy="4323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Arial"/>
              <a:buNone/>
              <a:defRPr b="1" i="0" sz="1800">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2pPr>
            <a:lvl3pPr indent="-228600" lvl="2" marL="13716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3pPr>
            <a:lvl4pPr indent="-228600" lvl="3" marL="18288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4pPr>
            <a:lvl5pPr indent="-228600" lvl="4" marL="22860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0" name="Google Shape;950;p113"/>
          <p:cNvSpPr txBox="1"/>
          <p:nvPr>
            <p:ph idx="14" type="body"/>
          </p:nvPr>
        </p:nvSpPr>
        <p:spPr>
          <a:xfrm>
            <a:off x="4935863" y="3094312"/>
            <a:ext cx="4166400" cy="4323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Arial"/>
              <a:buNone/>
              <a:defRPr b="1" i="0" sz="1800">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2pPr>
            <a:lvl3pPr indent="-228600" lvl="2" marL="13716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3pPr>
            <a:lvl4pPr indent="-228600" lvl="3" marL="18288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4pPr>
            <a:lvl5pPr indent="-228600" lvl="4" marL="22860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1" name="Google Shape;951;p113"/>
          <p:cNvSpPr txBox="1"/>
          <p:nvPr>
            <p:ph idx="15" type="body"/>
          </p:nvPr>
        </p:nvSpPr>
        <p:spPr>
          <a:xfrm>
            <a:off x="13593072" y="3094312"/>
            <a:ext cx="4143600" cy="4323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Arial"/>
              <a:buNone/>
              <a:defRPr b="1" i="0" sz="1800">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2pPr>
            <a:lvl3pPr indent="-228600" lvl="2" marL="13716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3pPr>
            <a:lvl4pPr indent="-228600" lvl="3" marL="18288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4pPr>
            <a:lvl5pPr indent="-228600" lvl="4" marL="2286000" algn="l">
              <a:lnSpc>
                <a:spcPct val="90000"/>
              </a:lnSpc>
              <a:spcBef>
                <a:spcPts val="400"/>
              </a:spcBef>
              <a:spcAft>
                <a:spcPts val="0"/>
              </a:spcAft>
              <a:buClr>
                <a:schemeClr val="dk1"/>
              </a:buClr>
              <a:buSzPts val="1800"/>
              <a:buNone/>
              <a:defRPr b="1" i="0" sz="1800">
                <a:latin typeface="Inter SemiBold"/>
                <a:ea typeface="Inter SemiBold"/>
                <a:cs typeface="Inter SemiBold"/>
                <a:sym typeface="Inter SemiBol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2" name="Google Shape;952;p113"/>
          <p:cNvSpPr txBox="1"/>
          <p:nvPr>
            <p:ph type="title"/>
          </p:nvPr>
        </p:nvSpPr>
        <p:spPr>
          <a:xfrm>
            <a:off x="550808" y="547687"/>
            <a:ext cx="14298900" cy="24984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3" name="Google Shape;953;p113"/>
          <p:cNvSpPr/>
          <p:nvPr>
            <p:ph idx="16" type="body"/>
          </p:nvPr>
        </p:nvSpPr>
        <p:spPr>
          <a:xfrm>
            <a:off x="547723" y="4244579"/>
            <a:ext cx="1732500" cy="1732500"/>
          </a:xfrm>
          <a:prstGeom prst="ellipse">
            <a:avLst/>
          </a:prstGeom>
          <a:gradFill>
            <a:gsLst>
              <a:gs pos="0">
                <a:srgbClr val="262626"/>
              </a:gs>
              <a:gs pos="1000">
                <a:srgbClr val="262626"/>
              </a:gs>
              <a:gs pos="100000">
                <a:srgbClr val="0C0C0C"/>
              </a:gs>
            </a:gsLst>
            <a:lin ang="5400000" scaled="0"/>
          </a:gradFill>
          <a:ln>
            <a:noFill/>
          </a:ln>
          <a:effectLst>
            <a:outerShdw blurRad="281680" sx="102000" rotWithShape="0" algn="ctr" sy="102000">
              <a:srgbClr val="000000">
                <a:alpha val="40000"/>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800"/>
              <a:buFont typeface="Arial"/>
              <a:buNone/>
              <a:defRPr sz="1800">
                <a:solidFill>
                  <a:schemeClr val="lt1"/>
                </a:solidFill>
              </a:defRPr>
            </a:lvl1pPr>
            <a:lvl2pPr indent="-228600" lvl="1" marL="914400" algn="ctr">
              <a:lnSpc>
                <a:spcPct val="90000"/>
              </a:lnSpc>
              <a:spcBef>
                <a:spcPts val="400"/>
              </a:spcBef>
              <a:spcAft>
                <a:spcPts val="0"/>
              </a:spcAft>
              <a:buClr>
                <a:schemeClr val="lt1"/>
              </a:buClr>
              <a:buSzPts val="1800"/>
              <a:buNone/>
              <a:defRPr sz="1800">
                <a:solidFill>
                  <a:schemeClr val="lt1"/>
                </a:solidFill>
              </a:defRPr>
            </a:lvl2pPr>
            <a:lvl3pPr indent="-228600" lvl="2" marL="1371600" algn="ctr">
              <a:lnSpc>
                <a:spcPct val="90000"/>
              </a:lnSpc>
              <a:spcBef>
                <a:spcPts val="400"/>
              </a:spcBef>
              <a:spcAft>
                <a:spcPts val="0"/>
              </a:spcAft>
              <a:buClr>
                <a:schemeClr val="lt1"/>
              </a:buClr>
              <a:buSzPts val="1800"/>
              <a:buNone/>
              <a:defRPr sz="1800">
                <a:solidFill>
                  <a:schemeClr val="lt1"/>
                </a:solidFill>
              </a:defRPr>
            </a:lvl3pPr>
            <a:lvl4pPr indent="-228600" lvl="3" marL="1828800" algn="ctr">
              <a:lnSpc>
                <a:spcPct val="90000"/>
              </a:lnSpc>
              <a:spcBef>
                <a:spcPts val="400"/>
              </a:spcBef>
              <a:spcAft>
                <a:spcPts val="0"/>
              </a:spcAft>
              <a:buClr>
                <a:schemeClr val="lt1"/>
              </a:buClr>
              <a:buSzPts val="1800"/>
              <a:buNone/>
              <a:defRPr sz="1800">
                <a:solidFill>
                  <a:schemeClr val="lt1"/>
                </a:solidFill>
              </a:defRPr>
            </a:lvl4pPr>
            <a:lvl5pPr indent="-228600" lvl="4" marL="2286000" algn="ctr">
              <a:lnSpc>
                <a:spcPct val="90000"/>
              </a:lnSpc>
              <a:spcBef>
                <a:spcPts val="400"/>
              </a:spcBef>
              <a:spcAft>
                <a:spcPts val="0"/>
              </a:spcAft>
              <a:buClr>
                <a:schemeClr val="lt1"/>
              </a:buClr>
              <a:buSzPts val="1800"/>
              <a:buNone/>
              <a:defRPr sz="1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4" name="Google Shape;954;p113"/>
          <p:cNvSpPr/>
          <p:nvPr>
            <p:ph idx="17" type="body"/>
          </p:nvPr>
        </p:nvSpPr>
        <p:spPr>
          <a:xfrm>
            <a:off x="4971495" y="4244579"/>
            <a:ext cx="1715700" cy="1714500"/>
          </a:xfrm>
          <a:prstGeom prst="ellipse">
            <a:avLst/>
          </a:prstGeom>
          <a:gradFill>
            <a:gsLst>
              <a:gs pos="0">
                <a:srgbClr val="262626"/>
              </a:gs>
              <a:gs pos="1000">
                <a:srgbClr val="262626"/>
              </a:gs>
              <a:gs pos="100000">
                <a:srgbClr val="0C0C0C"/>
              </a:gs>
            </a:gsLst>
            <a:lin ang="5400000" scaled="0"/>
          </a:gradFill>
          <a:ln>
            <a:noFill/>
          </a:ln>
          <a:effectLst>
            <a:outerShdw blurRad="281680" sx="102000" rotWithShape="0" algn="ctr" sy="102000">
              <a:srgbClr val="000000">
                <a:alpha val="40000"/>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800"/>
              <a:buFont typeface="Arial"/>
              <a:buNone/>
              <a:defRPr sz="1800">
                <a:solidFill>
                  <a:schemeClr val="lt1"/>
                </a:solidFill>
              </a:defRPr>
            </a:lvl1pPr>
            <a:lvl2pPr indent="-228600" lvl="1" marL="914400" algn="ctr">
              <a:lnSpc>
                <a:spcPct val="90000"/>
              </a:lnSpc>
              <a:spcBef>
                <a:spcPts val="400"/>
              </a:spcBef>
              <a:spcAft>
                <a:spcPts val="0"/>
              </a:spcAft>
              <a:buClr>
                <a:schemeClr val="lt1"/>
              </a:buClr>
              <a:buSzPts val="1800"/>
              <a:buNone/>
              <a:defRPr sz="1800">
                <a:solidFill>
                  <a:schemeClr val="lt1"/>
                </a:solidFill>
              </a:defRPr>
            </a:lvl2pPr>
            <a:lvl3pPr indent="-228600" lvl="2" marL="1371600" algn="ctr">
              <a:lnSpc>
                <a:spcPct val="90000"/>
              </a:lnSpc>
              <a:spcBef>
                <a:spcPts val="400"/>
              </a:spcBef>
              <a:spcAft>
                <a:spcPts val="0"/>
              </a:spcAft>
              <a:buClr>
                <a:schemeClr val="lt1"/>
              </a:buClr>
              <a:buSzPts val="1800"/>
              <a:buNone/>
              <a:defRPr sz="1800">
                <a:solidFill>
                  <a:schemeClr val="lt1"/>
                </a:solidFill>
              </a:defRPr>
            </a:lvl3pPr>
            <a:lvl4pPr indent="-228600" lvl="3" marL="1828800" algn="ctr">
              <a:lnSpc>
                <a:spcPct val="90000"/>
              </a:lnSpc>
              <a:spcBef>
                <a:spcPts val="400"/>
              </a:spcBef>
              <a:spcAft>
                <a:spcPts val="0"/>
              </a:spcAft>
              <a:buClr>
                <a:schemeClr val="lt1"/>
              </a:buClr>
              <a:buSzPts val="1800"/>
              <a:buNone/>
              <a:defRPr sz="1800">
                <a:solidFill>
                  <a:schemeClr val="lt1"/>
                </a:solidFill>
              </a:defRPr>
            </a:lvl4pPr>
            <a:lvl5pPr indent="-228600" lvl="4" marL="2286000" algn="ctr">
              <a:lnSpc>
                <a:spcPct val="90000"/>
              </a:lnSpc>
              <a:spcBef>
                <a:spcPts val="400"/>
              </a:spcBef>
              <a:spcAft>
                <a:spcPts val="0"/>
              </a:spcAft>
              <a:buClr>
                <a:schemeClr val="lt1"/>
              </a:buClr>
              <a:buSzPts val="1800"/>
              <a:buNone/>
              <a:defRPr sz="1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5" name="Google Shape;955;p113"/>
          <p:cNvSpPr/>
          <p:nvPr>
            <p:ph idx="18" type="body"/>
          </p:nvPr>
        </p:nvSpPr>
        <p:spPr>
          <a:xfrm>
            <a:off x="9378596" y="4244579"/>
            <a:ext cx="1715700" cy="1714500"/>
          </a:xfrm>
          <a:prstGeom prst="ellipse">
            <a:avLst/>
          </a:prstGeom>
          <a:gradFill>
            <a:gsLst>
              <a:gs pos="0">
                <a:srgbClr val="262626"/>
              </a:gs>
              <a:gs pos="1000">
                <a:srgbClr val="262626"/>
              </a:gs>
              <a:gs pos="100000">
                <a:srgbClr val="0C0C0C"/>
              </a:gs>
            </a:gsLst>
            <a:lin ang="5400000" scaled="0"/>
          </a:gradFill>
          <a:ln>
            <a:noFill/>
          </a:ln>
          <a:effectLst>
            <a:outerShdw blurRad="281680" sx="102000" rotWithShape="0" algn="ctr" sy="102000">
              <a:srgbClr val="000000">
                <a:alpha val="40000"/>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800"/>
              <a:buFont typeface="Arial"/>
              <a:buNone/>
              <a:defRPr sz="1800">
                <a:solidFill>
                  <a:schemeClr val="lt1"/>
                </a:solidFill>
              </a:defRPr>
            </a:lvl1pPr>
            <a:lvl2pPr indent="-228600" lvl="1" marL="914400" algn="ctr">
              <a:lnSpc>
                <a:spcPct val="90000"/>
              </a:lnSpc>
              <a:spcBef>
                <a:spcPts val="400"/>
              </a:spcBef>
              <a:spcAft>
                <a:spcPts val="0"/>
              </a:spcAft>
              <a:buClr>
                <a:schemeClr val="lt1"/>
              </a:buClr>
              <a:buSzPts val="1800"/>
              <a:buNone/>
              <a:defRPr sz="1800">
                <a:solidFill>
                  <a:schemeClr val="lt1"/>
                </a:solidFill>
              </a:defRPr>
            </a:lvl2pPr>
            <a:lvl3pPr indent="-228600" lvl="2" marL="1371600" algn="ctr">
              <a:lnSpc>
                <a:spcPct val="90000"/>
              </a:lnSpc>
              <a:spcBef>
                <a:spcPts val="400"/>
              </a:spcBef>
              <a:spcAft>
                <a:spcPts val="0"/>
              </a:spcAft>
              <a:buClr>
                <a:schemeClr val="lt1"/>
              </a:buClr>
              <a:buSzPts val="1800"/>
              <a:buNone/>
              <a:defRPr sz="1800">
                <a:solidFill>
                  <a:schemeClr val="lt1"/>
                </a:solidFill>
              </a:defRPr>
            </a:lvl3pPr>
            <a:lvl4pPr indent="-228600" lvl="3" marL="1828800" algn="ctr">
              <a:lnSpc>
                <a:spcPct val="90000"/>
              </a:lnSpc>
              <a:spcBef>
                <a:spcPts val="400"/>
              </a:spcBef>
              <a:spcAft>
                <a:spcPts val="0"/>
              </a:spcAft>
              <a:buClr>
                <a:schemeClr val="lt1"/>
              </a:buClr>
              <a:buSzPts val="1800"/>
              <a:buNone/>
              <a:defRPr sz="1800">
                <a:solidFill>
                  <a:schemeClr val="lt1"/>
                </a:solidFill>
              </a:defRPr>
            </a:lvl4pPr>
            <a:lvl5pPr indent="-228600" lvl="4" marL="2286000" algn="ctr">
              <a:lnSpc>
                <a:spcPct val="90000"/>
              </a:lnSpc>
              <a:spcBef>
                <a:spcPts val="400"/>
              </a:spcBef>
              <a:spcAft>
                <a:spcPts val="0"/>
              </a:spcAft>
              <a:buClr>
                <a:schemeClr val="lt1"/>
              </a:buClr>
              <a:buSzPts val="1800"/>
              <a:buNone/>
              <a:defRPr sz="1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6" name="Google Shape;956;p113"/>
          <p:cNvSpPr/>
          <p:nvPr>
            <p:ph idx="19" type="body"/>
          </p:nvPr>
        </p:nvSpPr>
        <p:spPr>
          <a:xfrm>
            <a:off x="13785642" y="4244579"/>
            <a:ext cx="1696800" cy="1696500"/>
          </a:xfrm>
          <a:prstGeom prst="ellipse">
            <a:avLst/>
          </a:prstGeom>
          <a:gradFill>
            <a:gsLst>
              <a:gs pos="0">
                <a:srgbClr val="262626"/>
              </a:gs>
              <a:gs pos="1000">
                <a:srgbClr val="262626"/>
              </a:gs>
              <a:gs pos="100000">
                <a:srgbClr val="0C0C0C"/>
              </a:gs>
            </a:gsLst>
            <a:lin ang="5400000" scaled="0"/>
          </a:gradFill>
          <a:ln>
            <a:noFill/>
          </a:ln>
          <a:effectLst>
            <a:outerShdw blurRad="281680" sx="102000" rotWithShape="0" algn="ctr" sy="102000">
              <a:srgbClr val="000000">
                <a:alpha val="40000"/>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800"/>
              <a:buFont typeface="Arial"/>
              <a:buNone/>
              <a:defRPr sz="1800">
                <a:solidFill>
                  <a:schemeClr val="lt1"/>
                </a:solidFill>
              </a:defRPr>
            </a:lvl1pPr>
            <a:lvl2pPr indent="-228600" lvl="1" marL="914400" algn="ctr">
              <a:lnSpc>
                <a:spcPct val="90000"/>
              </a:lnSpc>
              <a:spcBef>
                <a:spcPts val="400"/>
              </a:spcBef>
              <a:spcAft>
                <a:spcPts val="0"/>
              </a:spcAft>
              <a:buClr>
                <a:schemeClr val="lt1"/>
              </a:buClr>
              <a:buSzPts val="1800"/>
              <a:buNone/>
              <a:defRPr sz="1800">
                <a:solidFill>
                  <a:schemeClr val="lt1"/>
                </a:solidFill>
              </a:defRPr>
            </a:lvl2pPr>
            <a:lvl3pPr indent="-228600" lvl="2" marL="1371600" algn="ctr">
              <a:lnSpc>
                <a:spcPct val="90000"/>
              </a:lnSpc>
              <a:spcBef>
                <a:spcPts val="400"/>
              </a:spcBef>
              <a:spcAft>
                <a:spcPts val="0"/>
              </a:spcAft>
              <a:buClr>
                <a:schemeClr val="lt1"/>
              </a:buClr>
              <a:buSzPts val="1800"/>
              <a:buNone/>
              <a:defRPr sz="1800">
                <a:solidFill>
                  <a:schemeClr val="lt1"/>
                </a:solidFill>
              </a:defRPr>
            </a:lvl3pPr>
            <a:lvl4pPr indent="-228600" lvl="3" marL="1828800" algn="ctr">
              <a:lnSpc>
                <a:spcPct val="90000"/>
              </a:lnSpc>
              <a:spcBef>
                <a:spcPts val="400"/>
              </a:spcBef>
              <a:spcAft>
                <a:spcPts val="0"/>
              </a:spcAft>
              <a:buClr>
                <a:schemeClr val="lt1"/>
              </a:buClr>
              <a:buSzPts val="1800"/>
              <a:buNone/>
              <a:defRPr sz="1800">
                <a:solidFill>
                  <a:schemeClr val="lt1"/>
                </a:solidFill>
              </a:defRPr>
            </a:lvl4pPr>
            <a:lvl5pPr indent="-228600" lvl="4" marL="2286000" algn="ctr">
              <a:lnSpc>
                <a:spcPct val="90000"/>
              </a:lnSpc>
              <a:spcBef>
                <a:spcPts val="400"/>
              </a:spcBef>
              <a:spcAft>
                <a:spcPts val="0"/>
              </a:spcAft>
              <a:buClr>
                <a:schemeClr val="lt1"/>
              </a:buClr>
              <a:buSzPts val="1800"/>
              <a:buNone/>
              <a:defRPr sz="1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7" name="Google Shape;957;p113"/>
          <p:cNvSpPr/>
          <p:nvPr>
            <p:ph idx="20" type="body"/>
          </p:nvPr>
        </p:nvSpPr>
        <p:spPr>
          <a:xfrm>
            <a:off x="2707786" y="4605338"/>
            <a:ext cx="1836000" cy="891000"/>
          </a:xfrm>
          <a:prstGeom prst="roundRect">
            <a:avLst>
              <a:gd fmla="val 50000" name="adj"/>
            </a:avLst>
          </a:prstGeom>
          <a:solidFill>
            <a:schemeClr val="lt1"/>
          </a:solidFill>
          <a:ln>
            <a:noFill/>
          </a:ln>
          <a:effectLst>
            <a:outerShdw blurRad="280262" sx="102000" rotWithShape="0" algn="ctr" sy="102000">
              <a:srgbClr val="000000">
                <a:alpha val="15294"/>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None/>
              <a:defRPr sz="14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400"/>
              <a:buNone/>
              <a:defRPr sz="1400"/>
            </a:lvl4pPr>
            <a:lvl5pPr indent="-228600" lvl="4" marL="2286000" algn="ctr">
              <a:lnSpc>
                <a:spcPct val="90000"/>
              </a:lnSpc>
              <a:spcBef>
                <a:spcPts val="400"/>
              </a:spcBef>
              <a:spcAft>
                <a:spcPts val="0"/>
              </a:spcAft>
              <a:buClr>
                <a:schemeClr val="dk1"/>
              </a:buClr>
              <a:buSzPts val="1400"/>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8" name="Google Shape;958;p113"/>
          <p:cNvSpPr/>
          <p:nvPr>
            <p:ph idx="21" type="body"/>
          </p:nvPr>
        </p:nvSpPr>
        <p:spPr>
          <a:xfrm>
            <a:off x="7114887" y="4652963"/>
            <a:ext cx="1836000" cy="891000"/>
          </a:xfrm>
          <a:prstGeom prst="roundRect">
            <a:avLst>
              <a:gd fmla="val 50000" name="adj"/>
            </a:avLst>
          </a:prstGeom>
          <a:solidFill>
            <a:schemeClr val="lt1"/>
          </a:solidFill>
          <a:ln>
            <a:noFill/>
          </a:ln>
          <a:effectLst>
            <a:outerShdw blurRad="280262" sx="102000" rotWithShape="0" algn="ctr" sy="102000">
              <a:srgbClr val="000000">
                <a:alpha val="15294"/>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None/>
              <a:defRPr sz="14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400"/>
              <a:buNone/>
              <a:defRPr sz="1400"/>
            </a:lvl4pPr>
            <a:lvl5pPr indent="-228600" lvl="4" marL="2286000" algn="ctr">
              <a:lnSpc>
                <a:spcPct val="90000"/>
              </a:lnSpc>
              <a:spcBef>
                <a:spcPts val="400"/>
              </a:spcBef>
              <a:spcAft>
                <a:spcPts val="0"/>
              </a:spcAft>
              <a:buClr>
                <a:schemeClr val="dk1"/>
              </a:buClr>
              <a:buSzPts val="1400"/>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9" name="Google Shape;959;p113"/>
          <p:cNvSpPr/>
          <p:nvPr>
            <p:ph idx="22" type="body"/>
          </p:nvPr>
        </p:nvSpPr>
        <p:spPr>
          <a:xfrm>
            <a:off x="11521933" y="4699397"/>
            <a:ext cx="1836000" cy="891000"/>
          </a:xfrm>
          <a:prstGeom prst="roundRect">
            <a:avLst>
              <a:gd fmla="val 50000" name="adj"/>
            </a:avLst>
          </a:prstGeom>
          <a:solidFill>
            <a:schemeClr val="lt1"/>
          </a:solidFill>
          <a:ln>
            <a:noFill/>
          </a:ln>
          <a:effectLst>
            <a:outerShdw blurRad="280262" sx="102000" rotWithShape="0" algn="ctr" sy="102000">
              <a:srgbClr val="000000">
                <a:alpha val="15294"/>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None/>
              <a:defRPr sz="14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400"/>
              <a:buNone/>
              <a:defRPr sz="1400"/>
            </a:lvl4pPr>
            <a:lvl5pPr indent="-228600" lvl="4" marL="2286000" algn="ctr">
              <a:lnSpc>
                <a:spcPct val="90000"/>
              </a:lnSpc>
              <a:spcBef>
                <a:spcPts val="400"/>
              </a:spcBef>
              <a:spcAft>
                <a:spcPts val="0"/>
              </a:spcAft>
              <a:buClr>
                <a:schemeClr val="dk1"/>
              </a:buClr>
              <a:buSzPts val="1400"/>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0" name="Google Shape;960;p113"/>
          <p:cNvSpPr/>
          <p:nvPr>
            <p:ph idx="23" type="body"/>
          </p:nvPr>
        </p:nvSpPr>
        <p:spPr>
          <a:xfrm>
            <a:off x="15909985" y="4747022"/>
            <a:ext cx="1836000" cy="891000"/>
          </a:xfrm>
          <a:prstGeom prst="roundRect">
            <a:avLst>
              <a:gd fmla="val 50000" name="adj"/>
            </a:avLst>
          </a:prstGeom>
          <a:solidFill>
            <a:schemeClr val="lt1"/>
          </a:solidFill>
          <a:ln>
            <a:noFill/>
          </a:ln>
          <a:effectLst>
            <a:outerShdw blurRad="280262" sx="102000" rotWithShape="0" algn="ctr" sy="102000">
              <a:srgbClr val="000000">
                <a:alpha val="15294"/>
              </a:srgbClr>
            </a:outerShdw>
          </a:effectLst>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None/>
              <a:defRPr sz="14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400"/>
              <a:buNone/>
              <a:defRPr sz="1400"/>
            </a:lvl4pPr>
            <a:lvl5pPr indent="-228600" lvl="4" marL="2286000" algn="ctr">
              <a:lnSpc>
                <a:spcPct val="90000"/>
              </a:lnSpc>
              <a:spcBef>
                <a:spcPts val="400"/>
              </a:spcBef>
              <a:spcAft>
                <a:spcPts val="0"/>
              </a:spcAft>
              <a:buClr>
                <a:schemeClr val="dk1"/>
              </a:buClr>
              <a:buSzPts val="1400"/>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1" name="Google Shape;961;p113"/>
          <p:cNvSpPr/>
          <p:nvPr>
            <p:ph idx="24" type="body"/>
          </p:nvPr>
        </p:nvSpPr>
        <p:spPr>
          <a:xfrm>
            <a:off x="765869" y="6742734"/>
            <a:ext cx="1296600" cy="618600"/>
          </a:xfrm>
          <a:prstGeom prst="roundRect">
            <a:avLst>
              <a:gd fmla="val 50000" name="adj"/>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None/>
              <a:defRPr sz="1400"/>
            </a:lvl2pPr>
            <a:lvl3pPr indent="-228600" lvl="2" marL="1371600" algn="ctr">
              <a:lnSpc>
                <a:spcPct val="90000"/>
              </a:lnSpc>
              <a:spcBef>
                <a:spcPts val="400"/>
              </a:spcBef>
              <a:spcAft>
                <a:spcPts val="0"/>
              </a:spcAft>
              <a:buClr>
                <a:schemeClr val="dk1"/>
              </a:buClr>
              <a:buSzPts val="1400"/>
              <a:buNone/>
              <a:defRPr sz="1400"/>
            </a:lvl3pPr>
            <a:lvl4pPr indent="-228600" lvl="3" marL="1828800" algn="ctr">
              <a:lnSpc>
                <a:spcPct val="90000"/>
              </a:lnSpc>
              <a:spcBef>
                <a:spcPts val="400"/>
              </a:spcBef>
              <a:spcAft>
                <a:spcPts val="0"/>
              </a:spcAft>
              <a:buClr>
                <a:schemeClr val="dk1"/>
              </a:buClr>
              <a:buSzPts val="1400"/>
              <a:buNone/>
              <a:defRPr sz="1400"/>
            </a:lvl4pPr>
            <a:lvl5pPr indent="-228600" lvl="4" marL="2286000" algn="ctr">
              <a:lnSpc>
                <a:spcPct val="90000"/>
              </a:lnSpc>
              <a:spcBef>
                <a:spcPts val="400"/>
              </a:spcBef>
              <a:spcAft>
                <a:spcPts val="0"/>
              </a:spcAft>
              <a:buClr>
                <a:schemeClr val="dk1"/>
              </a:buClr>
              <a:buSzPts val="1400"/>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2" name="Google Shape;962;p113"/>
          <p:cNvSpPr txBox="1"/>
          <p:nvPr>
            <p:ph idx="25" type="body"/>
          </p:nvPr>
        </p:nvSpPr>
        <p:spPr>
          <a:xfrm>
            <a:off x="2973927" y="6742734"/>
            <a:ext cx="1303800" cy="6219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Font typeface="Arial"/>
              <a:buNone/>
              <a:defRPr sz="1400"/>
            </a:lvl2pPr>
            <a:lvl3pPr indent="-228600" lvl="2" marL="1371600" algn="ctr">
              <a:lnSpc>
                <a:spcPct val="90000"/>
              </a:lnSpc>
              <a:spcBef>
                <a:spcPts val="400"/>
              </a:spcBef>
              <a:spcAft>
                <a:spcPts val="0"/>
              </a:spcAft>
              <a:buClr>
                <a:schemeClr val="dk1"/>
              </a:buClr>
              <a:buSzPts val="1400"/>
              <a:buFont typeface="Arial"/>
              <a:buNone/>
              <a:defRPr sz="1400"/>
            </a:lvl3pPr>
            <a:lvl4pPr indent="-228600" lvl="3" marL="1828800" algn="ctr">
              <a:lnSpc>
                <a:spcPct val="90000"/>
              </a:lnSpc>
              <a:spcBef>
                <a:spcPts val="400"/>
              </a:spcBef>
              <a:spcAft>
                <a:spcPts val="0"/>
              </a:spcAft>
              <a:buClr>
                <a:schemeClr val="dk1"/>
              </a:buClr>
              <a:buSzPts val="1400"/>
              <a:buFont typeface="Arial"/>
              <a:buNone/>
              <a:defRPr sz="1400"/>
            </a:lvl4pPr>
            <a:lvl5pPr indent="-228600" lvl="4" marL="2286000" algn="ctr">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3" name="Google Shape;963;p113"/>
          <p:cNvSpPr txBox="1"/>
          <p:nvPr>
            <p:ph idx="26" type="body"/>
          </p:nvPr>
        </p:nvSpPr>
        <p:spPr>
          <a:xfrm>
            <a:off x="2973927" y="7552001"/>
            <a:ext cx="1303800" cy="621900"/>
          </a:xfrm>
          <a:prstGeom prst="rect">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Font typeface="Arial"/>
              <a:buNone/>
              <a:defRPr sz="1400"/>
            </a:lvl2pPr>
            <a:lvl3pPr indent="-228600" lvl="2" marL="1371600" algn="ctr">
              <a:lnSpc>
                <a:spcPct val="90000"/>
              </a:lnSpc>
              <a:spcBef>
                <a:spcPts val="400"/>
              </a:spcBef>
              <a:spcAft>
                <a:spcPts val="0"/>
              </a:spcAft>
              <a:buClr>
                <a:schemeClr val="dk1"/>
              </a:buClr>
              <a:buSzPts val="1400"/>
              <a:buFont typeface="Arial"/>
              <a:buNone/>
              <a:defRPr sz="1400"/>
            </a:lvl3pPr>
            <a:lvl4pPr indent="-228600" lvl="3" marL="1828800" algn="ctr">
              <a:lnSpc>
                <a:spcPct val="90000"/>
              </a:lnSpc>
              <a:spcBef>
                <a:spcPts val="400"/>
              </a:spcBef>
              <a:spcAft>
                <a:spcPts val="0"/>
              </a:spcAft>
              <a:buClr>
                <a:schemeClr val="dk1"/>
              </a:buClr>
              <a:buSzPts val="1400"/>
              <a:buFont typeface="Arial"/>
              <a:buNone/>
              <a:defRPr sz="1400"/>
            </a:lvl4pPr>
            <a:lvl5pPr indent="-228600" lvl="4" marL="2286000" algn="ctr">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4" name="Google Shape;964;p113"/>
          <p:cNvSpPr/>
          <p:nvPr>
            <p:ph idx="27" type="body"/>
          </p:nvPr>
        </p:nvSpPr>
        <p:spPr>
          <a:xfrm>
            <a:off x="9584551" y="6742734"/>
            <a:ext cx="1303800" cy="621900"/>
          </a:xfrm>
          <a:prstGeom prst="roundRect">
            <a:avLst>
              <a:gd fmla="val 50000" name="adj"/>
            </a:avLst>
          </a:prstGeom>
          <a:no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400"/>
              <a:buFont typeface="Arial"/>
              <a:buNone/>
              <a:defRPr sz="1400"/>
            </a:lvl1pPr>
            <a:lvl2pPr indent="-228600" lvl="1" marL="914400" algn="ctr">
              <a:lnSpc>
                <a:spcPct val="90000"/>
              </a:lnSpc>
              <a:spcBef>
                <a:spcPts val="400"/>
              </a:spcBef>
              <a:spcAft>
                <a:spcPts val="0"/>
              </a:spcAft>
              <a:buClr>
                <a:schemeClr val="dk1"/>
              </a:buClr>
              <a:buSzPts val="1400"/>
              <a:buFont typeface="Arial"/>
              <a:buNone/>
              <a:defRPr sz="1400"/>
            </a:lvl2pPr>
            <a:lvl3pPr indent="-228600" lvl="2" marL="1371600" algn="ctr">
              <a:lnSpc>
                <a:spcPct val="90000"/>
              </a:lnSpc>
              <a:spcBef>
                <a:spcPts val="400"/>
              </a:spcBef>
              <a:spcAft>
                <a:spcPts val="0"/>
              </a:spcAft>
              <a:buClr>
                <a:schemeClr val="dk1"/>
              </a:buClr>
              <a:buSzPts val="1400"/>
              <a:buFont typeface="Arial"/>
              <a:buNone/>
              <a:defRPr sz="1400"/>
            </a:lvl3pPr>
            <a:lvl4pPr indent="-228600" lvl="3" marL="1828800" algn="ctr">
              <a:lnSpc>
                <a:spcPct val="90000"/>
              </a:lnSpc>
              <a:spcBef>
                <a:spcPts val="400"/>
              </a:spcBef>
              <a:spcAft>
                <a:spcPts val="0"/>
              </a:spcAft>
              <a:buClr>
                <a:schemeClr val="dk1"/>
              </a:buClr>
              <a:buSzPts val="1400"/>
              <a:buFont typeface="Arial"/>
              <a:buNone/>
              <a:defRPr sz="1400"/>
            </a:lvl4pPr>
            <a:lvl5pPr indent="-228600" lvl="4" marL="2286000" algn="ctr">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Heading Only_Black">
  <p:cSld name="10_Heading Only_Black">
    <p:bg>
      <p:bgPr>
        <a:gradFill>
          <a:gsLst>
            <a:gs pos="0">
              <a:srgbClr val="0C0C0C"/>
            </a:gs>
            <a:gs pos="1000">
              <a:srgbClr val="0C0C0C"/>
            </a:gs>
            <a:gs pos="100000">
              <a:srgbClr val="262626"/>
            </a:gs>
          </a:gsLst>
          <a:lin ang="18900732" scaled="0"/>
        </a:gradFill>
      </p:bgPr>
    </p:bg>
    <p:spTree>
      <p:nvGrpSpPr>
        <p:cNvPr id="965" name="Shape 965"/>
        <p:cNvGrpSpPr/>
        <p:nvPr/>
      </p:nvGrpSpPr>
      <p:grpSpPr>
        <a:xfrm>
          <a:off x="0" y="0"/>
          <a:ext cx="0" cy="0"/>
          <a:chOff x="0" y="0"/>
          <a:chExt cx="0" cy="0"/>
        </a:xfrm>
      </p:grpSpPr>
      <p:sp>
        <p:nvSpPr>
          <p:cNvPr id="966" name="Google Shape;966;p114"/>
          <p:cNvSpPr txBox="1"/>
          <p:nvPr>
            <p:ph type="title"/>
          </p:nvPr>
        </p:nvSpPr>
        <p:spPr>
          <a:xfrm>
            <a:off x="550807" y="547687"/>
            <a:ext cx="16313700" cy="24984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End Slide_Opt B">
  <p:cSld name="11_End Slide_Opt B">
    <p:spTree>
      <p:nvGrpSpPr>
        <p:cNvPr id="967" name="Shape 967"/>
        <p:cNvGrpSpPr/>
        <p:nvPr/>
      </p:nvGrpSpPr>
      <p:grpSpPr>
        <a:xfrm>
          <a:off x="0" y="0"/>
          <a:ext cx="0" cy="0"/>
          <a:chOff x="0" y="0"/>
          <a:chExt cx="0" cy="0"/>
        </a:xfrm>
      </p:grpSpPr>
      <p:sp>
        <p:nvSpPr>
          <p:cNvPr id="968" name="Google Shape;968;p115"/>
          <p:cNvSpPr/>
          <p:nvPr>
            <p:ph idx="2" type="pic"/>
          </p:nvPr>
        </p:nvSpPr>
        <p:spPr>
          <a:xfrm>
            <a:off x="0" y="0"/>
            <a:ext cx="18288000" cy="10287000"/>
          </a:xfrm>
          <a:prstGeom prst="rect">
            <a:avLst/>
          </a:prstGeom>
          <a:solidFill>
            <a:srgbClr val="7F7F7F"/>
          </a:solidFill>
          <a:ln>
            <a:noFill/>
          </a:ln>
        </p:spPr>
      </p:sp>
      <p:pic>
        <p:nvPicPr>
          <p:cNvPr id="969" name="Google Shape;969;p115"/>
          <p:cNvPicPr preferRelativeResize="0"/>
          <p:nvPr/>
        </p:nvPicPr>
        <p:blipFill rotWithShape="1">
          <a:blip r:embed="rId2">
            <a:alphaModFix/>
          </a:blip>
          <a:srcRect b="0" l="0" r="0" t="0"/>
          <a:stretch/>
        </p:blipFill>
        <p:spPr>
          <a:xfrm>
            <a:off x="-634260" y="-543600"/>
            <a:ext cx="19581676" cy="11406694"/>
          </a:xfrm>
          <a:prstGeom prst="rect">
            <a:avLst/>
          </a:prstGeom>
          <a:noFill/>
          <a:ln>
            <a:noFill/>
          </a:ln>
        </p:spPr>
      </p:pic>
      <p:sp>
        <p:nvSpPr>
          <p:cNvPr id="970" name="Google Shape;970;p115"/>
          <p:cNvSpPr txBox="1"/>
          <p:nvPr>
            <p:ph type="title"/>
          </p:nvPr>
        </p:nvSpPr>
        <p:spPr>
          <a:xfrm>
            <a:off x="0" y="3955013"/>
            <a:ext cx="18287400" cy="1848900"/>
          </a:xfrm>
          <a:prstGeom prst="rect">
            <a:avLst/>
          </a:prstGeom>
          <a:noFill/>
          <a:ln>
            <a:noFill/>
          </a:ln>
          <a:effectLst>
            <a:outerShdw blurRad="604849" sx="102000" rotWithShape="0" algn="ctr" sy="102000">
              <a:schemeClr val="lt1">
                <a:alpha val="15686"/>
              </a:schemeClr>
            </a:outerShdw>
          </a:effectLst>
        </p:spPr>
        <p:txBody>
          <a:bodyPr anchorCtr="0" anchor="ctr" bIns="864050" lIns="68575" spcFirstLastPara="1" rIns="68575" wrap="square" tIns="675025">
            <a:noAutofit/>
          </a:bodyPr>
          <a:lstStyle>
            <a:lvl1pPr lvl="0" algn="ctr">
              <a:lnSpc>
                <a:spcPct val="80000"/>
              </a:lnSpc>
              <a:spcBef>
                <a:spcPts val="0"/>
              </a:spcBef>
              <a:spcAft>
                <a:spcPts val="0"/>
              </a:spcAft>
              <a:buClr>
                <a:schemeClr val="lt1"/>
              </a:buClr>
              <a:buSzPts val="8600"/>
              <a:buFont typeface="Inter"/>
              <a:buNone/>
              <a:defRPr b="1" i="0" sz="86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1" name="Google Shape;971;p115"/>
          <p:cNvSpPr txBox="1"/>
          <p:nvPr>
            <p:ph idx="1" type="body"/>
          </p:nvPr>
        </p:nvSpPr>
        <p:spPr>
          <a:xfrm>
            <a:off x="4940698" y="6351250"/>
            <a:ext cx="2445300" cy="1298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lt1"/>
              </a:buClr>
              <a:buSzPts val="1800"/>
              <a:buNone/>
              <a:defRPr b="0" i="0" sz="1800">
                <a:solidFill>
                  <a:schemeClr val="lt1"/>
                </a:solidFill>
              </a:defRPr>
            </a:lvl2pPr>
            <a:lvl3pPr indent="-228600" lvl="2" marL="1371600" algn="l">
              <a:lnSpc>
                <a:spcPct val="90000"/>
              </a:lnSpc>
              <a:spcBef>
                <a:spcPts val="400"/>
              </a:spcBef>
              <a:spcAft>
                <a:spcPts val="0"/>
              </a:spcAft>
              <a:buClr>
                <a:schemeClr val="lt1"/>
              </a:buClr>
              <a:buSzPts val="1800"/>
              <a:buNone/>
              <a:defRPr b="0" i="0" sz="1800">
                <a:solidFill>
                  <a:schemeClr val="lt1"/>
                </a:solidFill>
              </a:defRPr>
            </a:lvl3pPr>
            <a:lvl4pPr indent="-228600" lvl="3" marL="1828800" algn="l">
              <a:lnSpc>
                <a:spcPct val="90000"/>
              </a:lnSpc>
              <a:spcBef>
                <a:spcPts val="400"/>
              </a:spcBef>
              <a:spcAft>
                <a:spcPts val="0"/>
              </a:spcAft>
              <a:buClr>
                <a:schemeClr val="lt1"/>
              </a:buClr>
              <a:buSzPts val="1800"/>
              <a:buNone/>
              <a:defRPr b="0" i="0" sz="1800">
                <a:solidFill>
                  <a:schemeClr val="lt1"/>
                </a:solidFill>
              </a:defRPr>
            </a:lvl4pPr>
            <a:lvl5pPr indent="-228600" lvl="4" marL="2286000" algn="l">
              <a:lnSpc>
                <a:spcPct val="90000"/>
              </a:lnSpc>
              <a:spcBef>
                <a:spcPts val="400"/>
              </a:spcBef>
              <a:spcAft>
                <a:spcPts val="0"/>
              </a:spcAft>
              <a:buClr>
                <a:schemeClr val="lt1"/>
              </a:buClr>
              <a:buSzPts val="1800"/>
              <a:buNone/>
              <a:defRPr b="0" i="0" sz="1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2" name="Google Shape;972;p115"/>
          <p:cNvSpPr/>
          <p:nvPr>
            <p:ph idx="3" type="pic"/>
          </p:nvPr>
        </p:nvSpPr>
        <p:spPr>
          <a:xfrm>
            <a:off x="7698446" y="1437679"/>
            <a:ext cx="2891100" cy="1848900"/>
          </a:xfrm>
          <a:prstGeom prst="rect">
            <a:avLst/>
          </a:prstGeom>
          <a:noFill/>
          <a:ln>
            <a:noFill/>
          </a:ln>
        </p:spPr>
      </p:sp>
      <p:sp>
        <p:nvSpPr>
          <p:cNvPr id="973" name="Google Shape;973;p115"/>
          <p:cNvSpPr txBox="1"/>
          <p:nvPr>
            <p:ph idx="4" type="body"/>
          </p:nvPr>
        </p:nvSpPr>
        <p:spPr>
          <a:xfrm>
            <a:off x="7920703" y="6351250"/>
            <a:ext cx="2445300" cy="1298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lt1"/>
              </a:buClr>
              <a:buSzPts val="1800"/>
              <a:buNone/>
              <a:defRPr b="0" i="0" sz="1800">
                <a:solidFill>
                  <a:schemeClr val="lt1"/>
                </a:solidFill>
              </a:defRPr>
            </a:lvl2pPr>
            <a:lvl3pPr indent="-228600" lvl="2" marL="1371600" algn="l">
              <a:lnSpc>
                <a:spcPct val="90000"/>
              </a:lnSpc>
              <a:spcBef>
                <a:spcPts val="400"/>
              </a:spcBef>
              <a:spcAft>
                <a:spcPts val="0"/>
              </a:spcAft>
              <a:buClr>
                <a:schemeClr val="lt1"/>
              </a:buClr>
              <a:buSzPts val="1800"/>
              <a:buNone/>
              <a:defRPr b="0" i="0" sz="1800">
                <a:solidFill>
                  <a:schemeClr val="lt1"/>
                </a:solidFill>
              </a:defRPr>
            </a:lvl3pPr>
            <a:lvl4pPr indent="-228600" lvl="3" marL="1828800" algn="l">
              <a:lnSpc>
                <a:spcPct val="90000"/>
              </a:lnSpc>
              <a:spcBef>
                <a:spcPts val="400"/>
              </a:spcBef>
              <a:spcAft>
                <a:spcPts val="0"/>
              </a:spcAft>
              <a:buClr>
                <a:schemeClr val="lt1"/>
              </a:buClr>
              <a:buSzPts val="1800"/>
              <a:buNone/>
              <a:defRPr b="0" i="0" sz="1800">
                <a:solidFill>
                  <a:schemeClr val="lt1"/>
                </a:solidFill>
              </a:defRPr>
            </a:lvl4pPr>
            <a:lvl5pPr indent="-228600" lvl="4" marL="2286000" algn="l">
              <a:lnSpc>
                <a:spcPct val="90000"/>
              </a:lnSpc>
              <a:spcBef>
                <a:spcPts val="400"/>
              </a:spcBef>
              <a:spcAft>
                <a:spcPts val="0"/>
              </a:spcAft>
              <a:buClr>
                <a:schemeClr val="lt1"/>
              </a:buClr>
              <a:buSzPts val="1800"/>
              <a:buNone/>
              <a:defRPr b="0" i="0" sz="1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4" name="Google Shape;974;p115"/>
          <p:cNvSpPr txBox="1"/>
          <p:nvPr>
            <p:ph idx="5" type="body"/>
          </p:nvPr>
        </p:nvSpPr>
        <p:spPr>
          <a:xfrm>
            <a:off x="10900708" y="6351250"/>
            <a:ext cx="2445300" cy="1298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90000"/>
              </a:lnSpc>
              <a:spcBef>
                <a:spcPts val="400"/>
              </a:spcBef>
              <a:spcAft>
                <a:spcPts val="0"/>
              </a:spcAft>
              <a:buClr>
                <a:schemeClr val="lt1"/>
              </a:buClr>
              <a:buSzPts val="1800"/>
              <a:buNone/>
              <a:defRPr b="0" i="0" sz="1800">
                <a:solidFill>
                  <a:schemeClr val="lt1"/>
                </a:solidFill>
              </a:defRPr>
            </a:lvl2pPr>
            <a:lvl3pPr indent="-228600" lvl="2" marL="1371600" algn="l">
              <a:lnSpc>
                <a:spcPct val="90000"/>
              </a:lnSpc>
              <a:spcBef>
                <a:spcPts val="400"/>
              </a:spcBef>
              <a:spcAft>
                <a:spcPts val="0"/>
              </a:spcAft>
              <a:buClr>
                <a:schemeClr val="lt1"/>
              </a:buClr>
              <a:buSzPts val="1800"/>
              <a:buNone/>
              <a:defRPr b="0" i="0" sz="1800">
                <a:solidFill>
                  <a:schemeClr val="lt1"/>
                </a:solidFill>
              </a:defRPr>
            </a:lvl3pPr>
            <a:lvl4pPr indent="-228600" lvl="3" marL="1828800" algn="l">
              <a:lnSpc>
                <a:spcPct val="90000"/>
              </a:lnSpc>
              <a:spcBef>
                <a:spcPts val="400"/>
              </a:spcBef>
              <a:spcAft>
                <a:spcPts val="0"/>
              </a:spcAft>
              <a:buClr>
                <a:schemeClr val="lt1"/>
              </a:buClr>
              <a:buSzPts val="1800"/>
              <a:buNone/>
              <a:defRPr b="0" i="0" sz="1800">
                <a:solidFill>
                  <a:schemeClr val="lt1"/>
                </a:solidFill>
              </a:defRPr>
            </a:lvl4pPr>
            <a:lvl5pPr indent="-228600" lvl="4" marL="2286000" algn="l">
              <a:lnSpc>
                <a:spcPct val="90000"/>
              </a:lnSpc>
              <a:spcBef>
                <a:spcPts val="400"/>
              </a:spcBef>
              <a:spcAft>
                <a:spcPts val="0"/>
              </a:spcAft>
              <a:buClr>
                <a:schemeClr val="lt1"/>
              </a:buClr>
              <a:buSzPts val="1800"/>
              <a:buNone/>
              <a:defRPr b="0" i="0" sz="1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975" name="Google Shape;975;p115"/>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976" name="Google Shape;976;p115"/>
          <p:cNvGrpSpPr/>
          <p:nvPr/>
        </p:nvGrpSpPr>
        <p:grpSpPr>
          <a:xfrm>
            <a:off x="18962660" y="4712274"/>
            <a:ext cx="1331174" cy="364849"/>
            <a:chOff x="7970750" y="7577075"/>
            <a:chExt cx="2301875" cy="630900"/>
          </a:xfrm>
        </p:grpSpPr>
        <p:pic>
          <p:nvPicPr>
            <p:cNvPr id="977" name="Google Shape;977;p115"/>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978" name="Google Shape;978;p115"/>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979" name="Google Shape;979;p115"/>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980" name="Google Shape;980;p115"/>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981" name="Google Shape;981;p115"/>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982" name="Google Shape;982;p115"/>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983" name="Google Shape;983;p115"/>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984" name="Google Shape;984;p115"/>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985" name="Google Shape;985;p115"/>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986" name="Google Shape;986;p115"/>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Heading Only_White">
  <p:cSld name="10_Heading Only_White">
    <p:bg>
      <p:bgPr>
        <a:gradFill>
          <a:gsLst>
            <a:gs pos="0">
              <a:schemeClr val="lt1"/>
            </a:gs>
            <a:gs pos="1000">
              <a:schemeClr val="lt1"/>
            </a:gs>
            <a:gs pos="100000">
              <a:srgbClr val="F2F2F2"/>
            </a:gs>
          </a:gsLst>
          <a:lin ang="5400700" scaled="0"/>
        </a:gradFill>
      </p:bgPr>
    </p:bg>
    <p:spTree>
      <p:nvGrpSpPr>
        <p:cNvPr id="82" name="Shape 82"/>
        <p:cNvGrpSpPr/>
        <p:nvPr/>
      </p:nvGrpSpPr>
      <p:grpSpPr>
        <a:xfrm>
          <a:off x="0" y="0"/>
          <a:ext cx="0" cy="0"/>
          <a:chOff x="0" y="0"/>
          <a:chExt cx="0" cy="0"/>
        </a:xfrm>
      </p:grpSpPr>
      <p:sp>
        <p:nvSpPr>
          <p:cNvPr id="83" name="Google Shape;83;p66"/>
          <p:cNvSpPr txBox="1"/>
          <p:nvPr>
            <p:ph type="title"/>
          </p:nvPr>
        </p:nvSpPr>
        <p:spPr>
          <a:xfrm>
            <a:off x="550807" y="547687"/>
            <a:ext cx="16313700" cy="24984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hart Slide Opt B">
  <p:cSld name="06_Chart Slide Opt B">
    <p:bg>
      <p:bgPr>
        <a:gradFill>
          <a:gsLst>
            <a:gs pos="0">
              <a:srgbClr val="262626"/>
            </a:gs>
            <a:gs pos="39000">
              <a:srgbClr val="262626"/>
            </a:gs>
            <a:gs pos="100000">
              <a:schemeClr val="dk1"/>
            </a:gs>
          </a:gsLst>
          <a:lin ang="2700000" scaled="0"/>
        </a:gradFill>
      </p:bgPr>
    </p:bg>
    <p:spTree>
      <p:nvGrpSpPr>
        <p:cNvPr id="84" name="Shape 84"/>
        <p:cNvGrpSpPr/>
        <p:nvPr/>
      </p:nvGrpSpPr>
      <p:grpSpPr>
        <a:xfrm>
          <a:off x="0" y="0"/>
          <a:ext cx="0" cy="0"/>
          <a:chOff x="0" y="0"/>
          <a:chExt cx="0" cy="0"/>
        </a:xfrm>
      </p:grpSpPr>
      <p:sp>
        <p:nvSpPr>
          <p:cNvPr id="85" name="Google Shape;85;p67"/>
          <p:cNvSpPr/>
          <p:nvPr>
            <p:ph idx="2" type="pic"/>
          </p:nvPr>
        </p:nvSpPr>
        <p:spPr>
          <a:xfrm>
            <a:off x="1" y="0"/>
            <a:ext cx="11169600" cy="10287000"/>
          </a:xfrm>
          <a:prstGeom prst="rect">
            <a:avLst/>
          </a:prstGeom>
          <a:solidFill>
            <a:srgbClr val="BFBFBF"/>
          </a:solidFill>
          <a:ln>
            <a:noFill/>
          </a:ln>
        </p:spPr>
      </p:sp>
      <p:sp>
        <p:nvSpPr>
          <p:cNvPr id="86" name="Google Shape;86;p67"/>
          <p:cNvSpPr/>
          <p:nvPr>
            <p:ph idx="3" type="chart"/>
          </p:nvPr>
        </p:nvSpPr>
        <p:spPr>
          <a:xfrm>
            <a:off x="8246025" y="573406"/>
            <a:ext cx="8276400" cy="8782500"/>
          </a:xfrm>
          <a:prstGeom prst="roundRect">
            <a:avLst>
              <a:gd fmla="val 8907" name="adj"/>
            </a:avLst>
          </a:prstGeom>
          <a:gradFill>
            <a:gsLst>
              <a:gs pos="0">
                <a:schemeClr val="lt1"/>
              </a:gs>
              <a:gs pos="1000">
                <a:schemeClr val="lt1"/>
              </a:gs>
              <a:gs pos="100000">
                <a:srgbClr val="F2F2F2"/>
              </a:gs>
            </a:gsLst>
            <a:lin ang="5400000" scaled="0"/>
          </a:gradFill>
          <a:ln>
            <a:noFill/>
          </a:ln>
          <a:effectLst>
            <a:outerShdw blurRad="621030" rotWithShape="0" algn="ctr">
              <a:schemeClr val="lt1">
                <a:alpha val="44313"/>
              </a:schemeClr>
            </a:outerShdw>
          </a:effectLst>
        </p:spPr>
        <p:txBody>
          <a:bodyPr anchorCtr="0" anchor="ctr" bIns="34275" lIns="68575" spcFirstLastPara="1" rIns="68575" wrap="square" tIns="34275">
            <a:noAutofit/>
          </a:bodyPr>
          <a:lstStyle>
            <a:lvl1pPr lvl="0" marR="0" rtl="0" algn="ctr">
              <a:lnSpc>
                <a:spcPct val="90000"/>
              </a:lnSpc>
              <a:spcBef>
                <a:spcPts val="800"/>
              </a:spcBef>
              <a:spcAft>
                <a:spcPts val="0"/>
              </a:spcAft>
              <a:buClr>
                <a:schemeClr val="lt1"/>
              </a:buClr>
              <a:buSzPts val="2100"/>
              <a:buFont typeface="Arial"/>
              <a:buNone/>
              <a:defRPr b="0" i="0" sz="2100" u="none" cap="none" strike="noStrike">
                <a:solidFill>
                  <a:schemeClr val="lt1"/>
                </a:solidFill>
                <a:latin typeface="Inter Light"/>
                <a:ea typeface="Inter Light"/>
                <a:cs typeface="Inter Light"/>
                <a:sym typeface="Inter Light"/>
              </a:defRPr>
            </a:lvl1pPr>
            <a:lvl2pPr lvl="1"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Inter Light"/>
                <a:ea typeface="Inter Light"/>
                <a:cs typeface="Inter Light"/>
                <a:sym typeface="Inter Light"/>
              </a:defRPr>
            </a:lvl2pPr>
            <a:lvl3pPr lvl="2"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Inter Light"/>
                <a:ea typeface="Inter Light"/>
                <a:cs typeface="Inter Light"/>
                <a:sym typeface="Inter Light"/>
              </a:defRPr>
            </a:lvl3pPr>
            <a:lvl4pPr lvl="3"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4pPr>
            <a:lvl5pPr lvl="4"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5pPr>
            <a:lvl6pPr lvl="5"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6pPr>
            <a:lvl7pPr lvl="6"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7pPr>
            <a:lvl8pPr lvl="7"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8pPr>
            <a:lvl9pPr lvl="8"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Inter Light"/>
                <a:ea typeface="Inter Light"/>
                <a:cs typeface="Inter Light"/>
                <a:sym typeface="Inter Light"/>
              </a:defRPr>
            </a:lvl9pPr>
          </a:lstStyle>
          <a:p/>
        </p:txBody>
      </p:sp>
      <p:sp>
        <p:nvSpPr>
          <p:cNvPr id="87" name="Google Shape;87;p67"/>
          <p:cNvSpPr txBox="1"/>
          <p:nvPr>
            <p:ph type="title"/>
          </p:nvPr>
        </p:nvSpPr>
        <p:spPr>
          <a:xfrm>
            <a:off x="529863" y="3052802"/>
            <a:ext cx="6861000" cy="1917900"/>
          </a:xfrm>
          <a:prstGeom prst="rect">
            <a:avLst/>
          </a:prstGeom>
          <a:noFill/>
          <a:ln>
            <a:noFill/>
          </a:ln>
        </p:spPr>
        <p:txBody>
          <a:bodyPr anchorCtr="0" anchor="t" bIns="34275" lIns="68575" spcFirstLastPara="1" rIns="68575" wrap="square" tIns="34275">
            <a:noAutofit/>
          </a:bodyPr>
          <a:lstStyle>
            <a:lvl1pPr lvl="0" algn="l">
              <a:lnSpc>
                <a:spcPct val="80000"/>
              </a:lnSpc>
              <a:spcBef>
                <a:spcPts val="0"/>
              </a:spcBef>
              <a:spcAft>
                <a:spcPts val="0"/>
              </a:spcAft>
              <a:buClr>
                <a:schemeClr val="lt1"/>
              </a:buClr>
              <a:buSzPts val="7200"/>
              <a:buFont typeface="Inter"/>
              <a:buNone/>
              <a:defRPr b="1" i="0" sz="72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67"/>
          <p:cNvSpPr txBox="1"/>
          <p:nvPr>
            <p:ph idx="1" type="body"/>
          </p:nvPr>
        </p:nvSpPr>
        <p:spPr>
          <a:xfrm>
            <a:off x="550808" y="5340246"/>
            <a:ext cx="7240200" cy="1363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0"/>
              </a:spcBef>
              <a:spcAft>
                <a:spcPts val="0"/>
              </a:spcAft>
              <a:buClr>
                <a:schemeClr val="lt1"/>
              </a:buClr>
              <a:buSzPts val="2400"/>
              <a:buNone/>
              <a:defRPr b="0" i="0" sz="2400">
                <a:solidFill>
                  <a:schemeClr val="lt1"/>
                </a:solidFill>
                <a:latin typeface="Inter SemiBold"/>
                <a:ea typeface="Inter SemiBold"/>
                <a:cs typeface="Inter SemiBold"/>
                <a:sym typeface="Inter SemiBold"/>
              </a:defRPr>
            </a:lvl1pPr>
            <a:lvl2pPr indent="-228600" lvl="1" marL="914400" algn="l">
              <a:lnSpc>
                <a:spcPct val="90000"/>
              </a:lnSpc>
              <a:spcBef>
                <a:spcPts val="900"/>
              </a:spcBef>
              <a:spcAft>
                <a:spcPts val="0"/>
              </a:spcAft>
              <a:buClr>
                <a:schemeClr val="lt1"/>
              </a:buClr>
              <a:buSzPts val="1800"/>
              <a:buNone/>
              <a:defRPr>
                <a:solidFill>
                  <a:schemeClr val="lt1"/>
                </a:solidFill>
              </a:defRPr>
            </a:lvl2pPr>
            <a:lvl3pPr indent="-317500" lvl="2" marL="1371600" algn="l">
              <a:lnSpc>
                <a:spcPct val="90000"/>
              </a:lnSpc>
              <a:spcBef>
                <a:spcPts val="400"/>
              </a:spcBef>
              <a:spcAft>
                <a:spcPts val="0"/>
              </a:spcAft>
              <a:buClr>
                <a:schemeClr val="lt1"/>
              </a:buClr>
              <a:buSzPts val="14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pic>
        <p:nvPicPr>
          <p:cNvPr id="89" name="Google Shape;89;p67"/>
          <p:cNvPicPr preferRelativeResize="0"/>
          <p:nvPr/>
        </p:nvPicPr>
        <p:blipFill rotWithShape="1">
          <a:blip r:embed="rId2">
            <a:alphaModFix/>
          </a:blip>
          <a:srcRect b="0" l="7655" r="7178" t="7817"/>
          <a:stretch/>
        </p:blipFill>
        <p:spPr>
          <a:xfrm>
            <a:off x="18962510" y="4347581"/>
            <a:ext cx="633300" cy="313200"/>
          </a:xfrm>
          <a:prstGeom prst="roundRect">
            <a:avLst>
              <a:gd fmla="val 16667" name="adj"/>
            </a:avLst>
          </a:prstGeom>
          <a:noFill/>
          <a:ln>
            <a:noFill/>
          </a:ln>
        </p:spPr>
      </p:pic>
      <p:grpSp>
        <p:nvGrpSpPr>
          <p:cNvPr id="90" name="Google Shape;90;p67"/>
          <p:cNvGrpSpPr/>
          <p:nvPr/>
        </p:nvGrpSpPr>
        <p:grpSpPr>
          <a:xfrm>
            <a:off x="18962660" y="4712274"/>
            <a:ext cx="1331174" cy="364849"/>
            <a:chOff x="7970750" y="7577075"/>
            <a:chExt cx="2301875" cy="630900"/>
          </a:xfrm>
        </p:grpSpPr>
        <p:pic>
          <p:nvPicPr>
            <p:cNvPr id="91" name="Google Shape;91;p67"/>
            <p:cNvPicPr preferRelativeResize="0"/>
            <p:nvPr/>
          </p:nvPicPr>
          <p:blipFill rotWithShape="1">
            <a:blip r:embed="rId3">
              <a:alphaModFix/>
            </a:blip>
            <a:srcRect b="16984" l="11581" r="61180" t="-534"/>
            <a:stretch/>
          </p:blipFill>
          <p:spPr>
            <a:xfrm>
              <a:off x="7970750" y="7577075"/>
              <a:ext cx="1508700" cy="630900"/>
            </a:xfrm>
            <a:prstGeom prst="roundRect">
              <a:avLst>
                <a:gd fmla="val 16667" name="adj"/>
              </a:avLst>
            </a:prstGeom>
            <a:noFill/>
            <a:ln>
              <a:noFill/>
            </a:ln>
          </p:spPr>
        </p:pic>
        <p:pic>
          <p:nvPicPr>
            <p:cNvPr id="92" name="Google Shape;92;p67"/>
            <p:cNvPicPr preferRelativeResize="0"/>
            <p:nvPr/>
          </p:nvPicPr>
          <p:blipFill rotWithShape="1">
            <a:blip r:embed="rId3">
              <a:alphaModFix/>
            </a:blip>
            <a:srcRect b="14131" l="79049" r="1543" t="14131"/>
            <a:stretch/>
          </p:blipFill>
          <p:spPr>
            <a:xfrm>
              <a:off x="9021025" y="7577075"/>
              <a:ext cx="1251600" cy="630900"/>
            </a:xfrm>
            <a:prstGeom prst="roundRect">
              <a:avLst>
                <a:gd fmla="val 16667" name="adj"/>
              </a:avLst>
            </a:prstGeom>
            <a:noFill/>
            <a:ln>
              <a:noFill/>
            </a:ln>
          </p:spPr>
        </p:pic>
      </p:grpSp>
      <p:sp>
        <p:nvSpPr>
          <p:cNvPr id="93" name="Google Shape;93;p67"/>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94" name="Google Shape;94;p67"/>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95" name="Google Shape;95;p67"/>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96" name="Google Shape;96;p67"/>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97" name="Google Shape;97;p67"/>
          <p:cNvPicPr preferRelativeResize="0"/>
          <p:nvPr/>
        </p:nvPicPr>
        <p:blipFill rotWithShape="1">
          <a:blip r:embed="rId4">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98" name="Google Shape;98;p67"/>
          <p:cNvPicPr preferRelativeResize="0"/>
          <p:nvPr/>
        </p:nvPicPr>
        <p:blipFill rotWithShape="1">
          <a:blip r:embed="rId5">
            <a:alphaModFix/>
          </a:blip>
          <a:srcRect b="0" l="0" r="0" t="0"/>
          <a:stretch/>
        </p:blipFill>
        <p:spPr>
          <a:xfrm>
            <a:off x="20361680" y="755692"/>
            <a:ext cx="271493" cy="406374"/>
          </a:xfrm>
          <a:prstGeom prst="rect">
            <a:avLst/>
          </a:prstGeom>
          <a:noFill/>
          <a:ln>
            <a:noFill/>
          </a:ln>
        </p:spPr>
      </p:pic>
      <p:pic>
        <p:nvPicPr>
          <p:cNvPr id="99" name="Google Shape;99;p67"/>
          <p:cNvPicPr preferRelativeResize="0"/>
          <p:nvPr/>
        </p:nvPicPr>
        <p:blipFill rotWithShape="1">
          <a:blip r:embed="rId6">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100" name="Google Shape;100;p67"/>
          <p:cNvPicPr preferRelativeResize="0"/>
          <p:nvPr/>
        </p:nvPicPr>
        <p:blipFill rotWithShape="1">
          <a:blip r:embed="rId5">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Diagram_Opt B">
  <p:cSld name="09_Diagram_Opt B">
    <p:bg>
      <p:bgPr>
        <a:gradFill>
          <a:gsLst>
            <a:gs pos="0">
              <a:schemeClr val="lt1"/>
            </a:gs>
            <a:gs pos="1000">
              <a:schemeClr val="lt1"/>
            </a:gs>
            <a:gs pos="100000">
              <a:srgbClr val="F2F2F2"/>
            </a:gs>
          </a:gsLst>
          <a:lin ang="5400000" scaled="0"/>
        </a:gradFill>
      </p:bgPr>
    </p:bg>
    <p:spTree>
      <p:nvGrpSpPr>
        <p:cNvPr id="101" name="Shape 101"/>
        <p:cNvGrpSpPr/>
        <p:nvPr/>
      </p:nvGrpSpPr>
      <p:grpSpPr>
        <a:xfrm>
          <a:off x="0" y="0"/>
          <a:ext cx="0" cy="0"/>
          <a:chOff x="0" y="0"/>
          <a:chExt cx="0" cy="0"/>
        </a:xfrm>
      </p:grpSpPr>
      <p:sp>
        <p:nvSpPr>
          <p:cNvPr id="102" name="Google Shape;102;p68"/>
          <p:cNvSpPr txBox="1"/>
          <p:nvPr>
            <p:ph type="title"/>
          </p:nvPr>
        </p:nvSpPr>
        <p:spPr>
          <a:xfrm>
            <a:off x="550808" y="547687"/>
            <a:ext cx="14298900" cy="24984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dk1"/>
              </a:buClr>
              <a:buSzPts val="6000"/>
              <a:buFont typeface="Inter"/>
              <a:buNone/>
              <a:defRPr b="1" i="0" sz="6000">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68"/>
          <p:cNvSpPr/>
          <p:nvPr>
            <p:ph idx="1" type="body"/>
          </p:nvPr>
        </p:nvSpPr>
        <p:spPr>
          <a:xfrm>
            <a:off x="7327232" y="4301373"/>
            <a:ext cx="3652200" cy="3651900"/>
          </a:xfrm>
          <a:prstGeom prst="ellipse">
            <a:avLst/>
          </a:prstGeom>
          <a:gradFill>
            <a:gsLst>
              <a:gs pos="0">
                <a:srgbClr val="262626"/>
              </a:gs>
              <a:gs pos="1000">
                <a:srgbClr val="262626"/>
              </a:gs>
              <a:gs pos="100000">
                <a:srgbClr val="0C0C0C"/>
              </a:gs>
            </a:gsLst>
            <a:lin ang="5400000" scaled="0"/>
          </a:gradFill>
          <a:ln>
            <a:noFill/>
          </a:ln>
          <a:effectLst>
            <a:outerShdw blurRad="409196" sx="102000" rotWithShape="0" algn="ctr" sy="102000">
              <a:srgbClr val="000000">
                <a:alpha val="10588"/>
              </a:srgbClr>
            </a:outerShdw>
          </a:effectLst>
        </p:spPr>
        <p:txBody>
          <a:bodyPr anchorCtr="0" anchor="ctr" bIns="34275" lIns="68575" spcFirstLastPara="1" rIns="68575" wrap="square" tIns="540025">
            <a:noAutofit/>
          </a:bodyPr>
          <a:lstStyle>
            <a:lvl1pPr indent="-228600" lvl="0" marL="457200" algn="ctr">
              <a:lnSpc>
                <a:spcPct val="90000"/>
              </a:lnSpc>
              <a:spcBef>
                <a:spcPts val="800"/>
              </a:spcBef>
              <a:spcAft>
                <a:spcPts val="0"/>
              </a:spcAft>
              <a:buClr>
                <a:schemeClr val="lt1"/>
              </a:buClr>
              <a:buSzPts val="2400"/>
              <a:buNone/>
              <a:defRPr sz="2400">
                <a:solidFill>
                  <a:schemeClr val="lt1"/>
                </a:solidFill>
              </a:defRPr>
            </a:lvl1pPr>
            <a:lvl2pPr indent="-381000" lvl="1" marL="914400" algn="l">
              <a:lnSpc>
                <a:spcPct val="90000"/>
              </a:lnSpc>
              <a:spcBef>
                <a:spcPts val="400"/>
              </a:spcBef>
              <a:spcAft>
                <a:spcPts val="0"/>
              </a:spcAft>
              <a:buClr>
                <a:schemeClr val="lt1"/>
              </a:buClr>
              <a:buSzPts val="2400"/>
              <a:buChar char="•"/>
              <a:defRPr sz="2400">
                <a:solidFill>
                  <a:schemeClr val="lt1"/>
                </a:solidFill>
              </a:defRPr>
            </a:lvl2pPr>
            <a:lvl3pPr indent="-381000" lvl="2" marL="1371600" algn="l">
              <a:lnSpc>
                <a:spcPct val="90000"/>
              </a:lnSpc>
              <a:spcBef>
                <a:spcPts val="400"/>
              </a:spcBef>
              <a:spcAft>
                <a:spcPts val="0"/>
              </a:spcAft>
              <a:buClr>
                <a:schemeClr val="lt1"/>
              </a:buClr>
              <a:buSzPts val="2400"/>
              <a:buChar char="•"/>
              <a:defRPr sz="2400">
                <a:solidFill>
                  <a:schemeClr val="lt1"/>
                </a:solidFill>
              </a:defRPr>
            </a:lvl3pPr>
            <a:lvl4pPr indent="-381000" lvl="3" marL="1828800" algn="l">
              <a:lnSpc>
                <a:spcPct val="90000"/>
              </a:lnSpc>
              <a:spcBef>
                <a:spcPts val="400"/>
              </a:spcBef>
              <a:spcAft>
                <a:spcPts val="0"/>
              </a:spcAft>
              <a:buClr>
                <a:schemeClr val="lt1"/>
              </a:buClr>
              <a:buSzPts val="2400"/>
              <a:buChar char="•"/>
              <a:defRPr sz="2400">
                <a:solidFill>
                  <a:schemeClr val="lt1"/>
                </a:solidFill>
              </a:defRPr>
            </a:lvl4pPr>
            <a:lvl5pPr indent="-381000" lvl="4" marL="2286000" algn="l">
              <a:lnSpc>
                <a:spcPct val="90000"/>
              </a:lnSpc>
              <a:spcBef>
                <a:spcPts val="400"/>
              </a:spcBef>
              <a:spcAft>
                <a:spcPts val="0"/>
              </a:spcAft>
              <a:buClr>
                <a:schemeClr val="lt1"/>
              </a:buClr>
              <a:buSzPts val="2400"/>
              <a:buChar char="•"/>
              <a:defRPr sz="24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68"/>
          <p:cNvSpPr txBox="1"/>
          <p:nvPr>
            <p:ph idx="2" type="body"/>
          </p:nvPr>
        </p:nvSpPr>
        <p:spPr>
          <a:xfrm>
            <a:off x="2794875" y="3366353"/>
            <a:ext cx="1890000" cy="540000"/>
          </a:xfrm>
          <a:prstGeom prst="rect">
            <a:avLst/>
          </a:prstGeom>
          <a:noFill/>
          <a:ln>
            <a:noFill/>
          </a:ln>
        </p:spPr>
        <p:txBody>
          <a:bodyPr anchorCtr="0" anchor="ctr" bIns="34275" lIns="68575" spcFirstLastPara="1" rIns="68575" wrap="square" tIns="34275">
            <a:noAutofit/>
          </a:bodyPr>
          <a:lstStyle>
            <a:lvl1pPr indent="-228600" lvl="0" marL="457200" algn="r">
              <a:lnSpc>
                <a:spcPct val="90000"/>
              </a:lnSpc>
              <a:spcBef>
                <a:spcPts val="800"/>
              </a:spcBef>
              <a:spcAft>
                <a:spcPts val="0"/>
              </a:spcAft>
              <a:buClr>
                <a:schemeClr val="dk1"/>
              </a:buClr>
              <a:buSzPts val="1800"/>
              <a:buFont typeface="Arial"/>
              <a:buNone/>
              <a:defRPr sz="1800"/>
            </a:lvl1pPr>
            <a:lvl2pPr indent="-228600" lvl="1" marL="914400" algn="r">
              <a:lnSpc>
                <a:spcPct val="90000"/>
              </a:lnSpc>
              <a:spcBef>
                <a:spcPts val="400"/>
              </a:spcBef>
              <a:spcAft>
                <a:spcPts val="0"/>
              </a:spcAft>
              <a:buClr>
                <a:schemeClr val="dk1"/>
              </a:buClr>
              <a:buSzPts val="1800"/>
              <a:buNone/>
              <a:defRPr sz="1800"/>
            </a:lvl2pPr>
            <a:lvl3pPr indent="-228600" lvl="2" marL="1371600" algn="r">
              <a:lnSpc>
                <a:spcPct val="90000"/>
              </a:lnSpc>
              <a:spcBef>
                <a:spcPts val="400"/>
              </a:spcBef>
              <a:spcAft>
                <a:spcPts val="0"/>
              </a:spcAft>
              <a:buClr>
                <a:schemeClr val="dk1"/>
              </a:buClr>
              <a:buSzPts val="1800"/>
              <a:buNone/>
              <a:defRPr sz="1800"/>
            </a:lvl3pPr>
            <a:lvl4pPr indent="-228600" lvl="3" marL="1828800" algn="r">
              <a:lnSpc>
                <a:spcPct val="90000"/>
              </a:lnSpc>
              <a:spcBef>
                <a:spcPts val="400"/>
              </a:spcBef>
              <a:spcAft>
                <a:spcPts val="0"/>
              </a:spcAft>
              <a:buClr>
                <a:schemeClr val="dk1"/>
              </a:buClr>
              <a:buSzPts val="1800"/>
              <a:buNone/>
              <a:defRPr sz="1800"/>
            </a:lvl4pPr>
            <a:lvl5pPr indent="-228600" lvl="4" marL="2286000" algn="r">
              <a:lnSpc>
                <a:spcPct val="90000"/>
              </a:lnSpc>
              <a:spcBef>
                <a:spcPts val="400"/>
              </a:spcBef>
              <a:spcAft>
                <a:spcPts val="0"/>
              </a:spcAft>
              <a:buClr>
                <a:schemeClr val="dk1"/>
              </a:buClr>
              <a:buSzPts val="1800"/>
              <a:buNone/>
              <a:defRPr sz="1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68"/>
          <p:cNvSpPr txBox="1"/>
          <p:nvPr>
            <p:ph idx="3" type="body"/>
          </p:nvPr>
        </p:nvSpPr>
        <p:spPr>
          <a:xfrm>
            <a:off x="1384406" y="5781765"/>
            <a:ext cx="1890000" cy="540000"/>
          </a:xfrm>
          <a:prstGeom prst="rect">
            <a:avLst/>
          </a:prstGeom>
          <a:noFill/>
          <a:ln>
            <a:noFill/>
          </a:ln>
        </p:spPr>
        <p:txBody>
          <a:bodyPr anchorCtr="0" anchor="ctr" bIns="34275" lIns="68575" spcFirstLastPara="1" rIns="68575" wrap="square" tIns="34275">
            <a:noAutofit/>
          </a:bodyPr>
          <a:lstStyle>
            <a:lvl1pPr indent="-228600" lvl="0" marL="457200" marR="0" algn="r">
              <a:lnSpc>
                <a:spcPct val="90000"/>
              </a:lnSpc>
              <a:spcBef>
                <a:spcPts val="800"/>
              </a:spcBef>
              <a:spcAft>
                <a:spcPts val="0"/>
              </a:spcAft>
              <a:buClr>
                <a:schemeClr val="dk1"/>
              </a:buClr>
              <a:buSzPts val="1800"/>
              <a:buFont typeface="Arial"/>
              <a:buNone/>
              <a:defRPr sz="1800"/>
            </a:lvl1pPr>
            <a:lvl2pPr indent="-228600" lvl="1" marL="914400" algn="r">
              <a:lnSpc>
                <a:spcPct val="90000"/>
              </a:lnSpc>
              <a:spcBef>
                <a:spcPts val="400"/>
              </a:spcBef>
              <a:spcAft>
                <a:spcPts val="0"/>
              </a:spcAft>
              <a:buClr>
                <a:schemeClr val="dk1"/>
              </a:buClr>
              <a:buSzPts val="1800"/>
              <a:buNone/>
              <a:defRPr sz="1800"/>
            </a:lvl2pPr>
            <a:lvl3pPr indent="-228600" lvl="2" marL="1371600" algn="r">
              <a:lnSpc>
                <a:spcPct val="90000"/>
              </a:lnSpc>
              <a:spcBef>
                <a:spcPts val="400"/>
              </a:spcBef>
              <a:spcAft>
                <a:spcPts val="0"/>
              </a:spcAft>
              <a:buClr>
                <a:schemeClr val="dk1"/>
              </a:buClr>
              <a:buSzPts val="1800"/>
              <a:buNone/>
              <a:defRPr sz="1800"/>
            </a:lvl3pPr>
            <a:lvl4pPr indent="-228600" lvl="3" marL="1828800" algn="r">
              <a:lnSpc>
                <a:spcPct val="90000"/>
              </a:lnSpc>
              <a:spcBef>
                <a:spcPts val="400"/>
              </a:spcBef>
              <a:spcAft>
                <a:spcPts val="0"/>
              </a:spcAft>
              <a:buClr>
                <a:schemeClr val="dk1"/>
              </a:buClr>
              <a:buSzPts val="1800"/>
              <a:buNone/>
              <a:defRPr sz="1800"/>
            </a:lvl4pPr>
            <a:lvl5pPr indent="-228600" lvl="4" marL="2286000" algn="r">
              <a:lnSpc>
                <a:spcPct val="90000"/>
              </a:lnSpc>
              <a:spcBef>
                <a:spcPts val="400"/>
              </a:spcBef>
              <a:spcAft>
                <a:spcPts val="0"/>
              </a:spcAft>
              <a:buClr>
                <a:schemeClr val="dk1"/>
              </a:buClr>
              <a:buSzPts val="1800"/>
              <a:buNone/>
              <a:defRPr sz="1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68"/>
          <p:cNvSpPr txBox="1"/>
          <p:nvPr>
            <p:ph idx="4" type="body"/>
          </p:nvPr>
        </p:nvSpPr>
        <p:spPr>
          <a:xfrm>
            <a:off x="2778206" y="8283105"/>
            <a:ext cx="1890000" cy="540000"/>
          </a:xfrm>
          <a:prstGeom prst="rect">
            <a:avLst/>
          </a:prstGeom>
          <a:noFill/>
          <a:ln>
            <a:noFill/>
          </a:ln>
        </p:spPr>
        <p:txBody>
          <a:bodyPr anchorCtr="0" anchor="ctr" bIns="34275" lIns="68575" spcFirstLastPara="1" rIns="68575" wrap="square" tIns="34275">
            <a:noAutofit/>
          </a:bodyPr>
          <a:lstStyle>
            <a:lvl1pPr indent="-228600" lvl="0" marL="457200" algn="r">
              <a:lnSpc>
                <a:spcPct val="90000"/>
              </a:lnSpc>
              <a:spcBef>
                <a:spcPts val="800"/>
              </a:spcBef>
              <a:spcAft>
                <a:spcPts val="0"/>
              </a:spcAft>
              <a:buClr>
                <a:schemeClr val="dk1"/>
              </a:buClr>
              <a:buSzPts val="1800"/>
              <a:buFont typeface="Arial"/>
              <a:buNone/>
              <a:defRPr sz="1800"/>
            </a:lvl1pPr>
            <a:lvl2pPr indent="-228600" lvl="1" marL="914400" algn="r">
              <a:lnSpc>
                <a:spcPct val="90000"/>
              </a:lnSpc>
              <a:spcBef>
                <a:spcPts val="400"/>
              </a:spcBef>
              <a:spcAft>
                <a:spcPts val="0"/>
              </a:spcAft>
              <a:buClr>
                <a:schemeClr val="dk1"/>
              </a:buClr>
              <a:buSzPts val="1800"/>
              <a:buNone/>
              <a:defRPr sz="1800"/>
            </a:lvl2pPr>
            <a:lvl3pPr indent="-228600" lvl="2" marL="1371600" algn="r">
              <a:lnSpc>
                <a:spcPct val="90000"/>
              </a:lnSpc>
              <a:spcBef>
                <a:spcPts val="400"/>
              </a:spcBef>
              <a:spcAft>
                <a:spcPts val="0"/>
              </a:spcAft>
              <a:buClr>
                <a:schemeClr val="dk1"/>
              </a:buClr>
              <a:buSzPts val="1800"/>
              <a:buNone/>
              <a:defRPr sz="1800"/>
            </a:lvl3pPr>
            <a:lvl4pPr indent="-228600" lvl="3" marL="1828800" algn="r">
              <a:lnSpc>
                <a:spcPct val="90000"/>
              </a:lnSpc>
              <a:spcBef>
                <a:spcPts val="400"/>
              </a:spcBef>
              <a:spcAft>
                <a:spcPts val="0"/>
              </a:spcAft>
              <a:buClr>
                <a:schemeClr val="dk1"/>
              </a:buClr>
              <a:buSzPts val="1800"/>
              <a:buNone/>
              <a:defRPr sz="1800"/>
            </a:lvl4pPr>
            <a:lvl5pPr indent="-228600" lvl="4" marL="2286000" algn="r">
              <a:lnSpc>
                <a:spcPct val="90000"/>
              </a:lnSpc>
              <a:spcBef>
                <a:spcPts val="400"/>
              </a:spcBef>
              <a:spcAft>
                <a:spcPts val="0"/>
              </a:spcAft>
              <a:buClr>
                <a:schemeClr val="dk1"/>
              </a:buClr>
              <a:buSzPts val="1800"/>
              <a:buNone/>
              <a:defRPr sz="1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68"/>
          <p:cNvSpPr txBox="1"/>
          <p:nvPr>
            <p:ph idx="5" type="body"/>
          </p:nvPr>
        </p:nvSpPr>
        <p:spPr>
          <a:xfrm>
            <a:off x="13628788" y="3366353"/>
            <a:ext cx="1890000" cy="5400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Arial"/>
              <a:buNone/>
              <a:defRPr sz="1800"/>
            </a:lvl1pPr>
            <a:lvl2pPr indent="-228600" lvl="1" marL="914400" algn="l">
              <a:lnSpc>
                <a:spcPct val="90000"/>
              </a:lnSpc>
              <a:spcBef>
                <a:spcPts val="400"/>
              </a:spcBef>
              <a:spcAft>
                <a:spcPts val="0"/>
              </a:spcAft>
              <a:buClr>
                <a:schemeClr val="dk1"/>
              </a:buClr>
              <a:buSzPts val="1800"/>
              <a:buNone/>
              <a:defRPr sz="1800"/>
            </a:lvl2pPr>
            <a:lvl3pPr indent="-228600" lvl="2" marL="1371600" algn="l">
              <a:lnSpc>
                <a:spcPct val="90000"/>
              </a:lnSpc>
              <a:spcBef>
                <a:spcPts val="400"/>
              </a:spcBef>
              <a:spcAft>
                <a:spcPts val="0"/>
              </a:spcAft>
              <a:buClr>
                <a:schemeClr val="dk1"/>
              </a:buClr>
              <a:buSzPts val="1800"/>
              <a:buNone/>
              <a:defRPr sz="1800"/>
            </a:lvl3pPr>
            <a:lvl4pPr indent="-228600" lvl="3" marL="1828800" algn="l">
              <a:lnSpc>
                <a:spcPct val="90000"/>
              </a:lnSpc>
              <a:spcBef>
                <a:spcPts val="400"/>
              </a:spcBef>
              <a:spcAft>
                <a:spcPts val="0"/>
              </a:spcAft>
              <a:buClr>
                <a:schemeClr val="dk1"/>
              </a:buClr>
              <a:buSzPts val="1800"/>
              <a:buNone/>
              <a:defRPr sz="1800"/>
            </a:lvl4pPr>
            <a:lvl5pPr indent="-228600" lvl="4" marL="2286000" algn="l">
              <a:lnSpc>
                <a:spcPct val="90000"/>
              </a:lnSpc>
              <a:spcBef>
                <a:spcPts val="400"/>
              </a:spcBef>
              <a:spcAft>
                <a:spcPts val="0"/>
              </a:spcAft>
              <a:buClr>
                <a:schemeClr val="dk1"/>
              </a:buClr>
              <a:buSzPts val="1800"/>
              <a:buNone/>
              <a:defRPr sz="1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68"/>
          <p:cNvSpPr txBox="1"/>
          <p:nvPr>
            <p:ph idx="6" type="body"/>
          </p:nvPr>
        </p:nvSpPr>
        <p:spPr>
          <a:xfrm>
            <a:off x="15081446" y="5781765"/>
            <a:ext cx="1890000" cy="5400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Arial"/>
              <a:buNone/>
              <a:defRPr sz="1800"/>
            </a:lvl1pPr>
            <a:lvl2pPr indent="-228600" lvl="1" marL="914400" algn="l">
              <a:lnSpc>
                <a:spcPct val="90000"/>
              </a:lnSpc>
              <a:spcBef>
                <a:spcPts val="400"/>
              </a:spcBef>
              <a:spcAft>
                <a:spcPts val="0"/>
              </a:spcAft>
              <a:buClr>
                <a:schemeClr val="dk1"/>
              </a:buClr>
              <a:buSzPts val="1800"/>
              <a:buNone/>
              <a:defRPr sz="1800"/>
            </a:lvl2pPr>
            <a:lvl3pPr indent="-228600" lvl="2" marL="1371600" algn="l">
              <a:lnSpc>
                <a:spcPct val="90000"/>
              </a:lnSpc>
              <a:spcBef>
                <a:spcPts val="400"/>
              </a:spcBef>
              <a:spcAft>
                <a:spcPts val="0"/>
              </a:spcAft>
              <a:buClr>
                <a:schemeClr val="dk1"/>
              </a:buClr>
              <a:buSzPts val="1800"/>
              <a:buNone/>
              <a:defRPr sz="1800"/>
            </a:lvl3pPr>
            <a:lvl4pPr indent="-228600" lvl="3" marL="1828800" algn="l">
              <a:lnSpc>
                <a:spcPct val="90000"/>
              </a:lnSpc>
              <a:spcBef>
                <a:spcPts val="400"/>
              </a:spcBef>
              <a:spcAft>
                <a:spcPts val="0"/>
              </a:spcAft>
              <a:buClr>
                <a:schemeClr val="dk1"/>
              </a:buClr>
              <a:buSzPts val="1800"/>
              <a:buNone/>
              <a:defRPr sz="1800"/>
            </a:lvl4pPr>
            <a:lvl5pPr indent="-228600" lvl="4" marL="2286000" algn="l">
              <a:lnSpc>
                <a:spcPct val="90000"/>
              </a:lnSpc>
              <a:spcBef>
                <a:spcPts val="400"/>
              </a:spcBef>
              <a:spcAft>
                <a:spcPts val="0"/>
              </a:spcAft>
              <a:buClr>
                <a:schemeClr val="dk1"/>
              </a:buClr>
              <a:buSzPts val="1800"/>
              <a:buNone/>
              <a:defRPr sz="1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68"/>
          <p:cNvSpPr txBox="1"/>
          <p:nvPr>
            <p:ph idx="7" type="body"/>
          </p:nvPr>
        </p:nvSpPr>
        <p:spPr>
          <a:xfrm>
            <a:off x="13614500" y="8283105"/>
            <a:ext cx="1890000" cy="5400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Arial"/>
              <a:buNone/>
              <a:defRPr sz="1800"/>
            </a:lvl1pPr>
            <a:lvl2pPr indent="-228600" lvl="1" marL="914400" algn="l">
              <a:lnSpc>
                <a:spcPct val="90000"/>
              </a:lnSpc>
              <a:spcBef>
                <a:spcPts val="400"/>
              </a:spcBef>
              <a:spcAft>
                <a:spcPts val="0"/>
              </a:spcAft>
              <a:buClr>
                <a:schemeClr val="dk1"/>
              </a:buClr>
              <a:buSzPts val="1800"/>
              <a:buNone/>
              <a:defRPr sz="1800"/>
            </a:lvl2pPr>
            <a:lvl3pPr indent="-228600" lvl="2" marL="1371600" algn="l">
              <a:lnSpc>
                <a:spcPct val="90000"/>
              </a:lnSpc>
              <a:spcBef>
                <a:spcPts val="400"/>
              </a:spcBef>
              <a:spcAft>
                <a:spcPts val="0"/>
              </a:spcAft>
              <a:buClr>
                <a:schemeClr val="dk1"/>
              </a:buClr>
              <a:buSzPts val="1800"/>
              <a:buNone/>
              <a:defRPr sz="1800"/>
            </a:lvl3pPr>
            <a:lvl4pPr indent="-228600" lvl="3" marL="1828800" algn="l">
              <a:lnSpc>
                <a:spcPct val="90000"/>
              </a:lnSpc>
              <a:spcBef>
                <a:spcPts val="400"/>
              </a:spcBef>
              <a:spcAft>
                <a:spcPts val="0"/>
              </a:spcAft>
              <a:buClr>
                <a:schemeClr val="dk1"/>
              </a:buClr>
              <a:buSzPts val="1800"/>
              <a:buNone/>
              <a:defRPr sz="1800"/>
            </a:lvl4pPr>
            <a:lvl5pPr indent="-228600" lvl="4" marL="2286000" algn="l">
              <a:lnSpc>
                <a:spcPct val="90000"/>
              </a:lnSpc>
              <a:spcBef>
                <a:spcPts val="400"/>
              </a:spcBef>
              <a:spcAft>
                <a:spcPts val="0"/>
              </a:spcAft>
              <a:buClr>
                <a:schemeClr val="dk1"/>
              </a:buClr>
              <a:buSzPts val="1800"/>
              <a:buNone/>
              <a:defRPr sz="1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68"/>
          <p:cNvSpPr/>
          <p:nvPr>
            <p:ph idx="8" type="pic"/>
          </p:nvPr>
        </p:nvSpPr>
        <p:spPr>
          <a:xfrm>
            <a:off x="4877092" y="3072843"/>
            <a:ext cx="1127100" cy="1127100"/>
          </a:xfrm>
          <a:prstGeom prst="ellipse">
            <a:avLst/>
          </a:prstGeom>
          <a:solidFill>
            <a:schemeClr val="lt1"/>
          </a:solidFill>
          <a:ln>
            <a:noFill/>
          </a:ln>
          <a:effectLst>
            <a:outerShdw blurRad="202355" sx="102000" rotWithShape="0" algn="ctr" sy="102000">
              <a:srgbClr val="000000">
                <a:alpha val="15294"/>
              </a:srgbClr>
            </a:outerShdw>
          </a:effectLst>
        </p:spPr>
      </p:sp>
      <p:sp>
        <p:nvSpPr>
          <p:cNvPr id="111" name="Google Shape;111;p68"/>
          <p:cNvSpPr/>
          <p:nvPr>
            <p:ph idx="9" type="pic"/>
          </p:nvPr>
        </p:nvSpPr>
        <p:spPr>
          <a:xfrm>
            <a:off x="3476853" y="5481275"/>
            <a:ext cx="1140900" cy="1140900"/>
          </a:xfrm>
          <a:prstGeom prst="ellipse">
            <a:avLst/>
          </a:prstGeom>
          <a:solidFill>
            <a:schemeClr val="lt1"/>
          </a:solidFill>
          <a:ln>
            <a:noFill/>
          </a:ln>
          <a:effectLst>
            <a:outerShdw blurRad="202355" sx="102000" rotWithShape="0" algn="ctr" sy="102000">
              <a:srgbClr val="000000">
                <a:alpha val="15294"/>
              </a:srgbClr>
            </a:outerShdw>
          </a:effectLst>
        </p:spPr>
      </p:sp>
      <p:sp>
        <p:nvSpPr>
          <p:cNvPr id="112" name="Google Shape;112;p68"/>
          <p:cNvSpPr/>
          <p:nvPr>
            <p:ph idx="13" type="pic"/>
          </p:nvPr>
        </p:nvSpPr>
        <p:spPr>
          <a:xfrm>
            <a:off x="4871249" y="7989595"/>
            <a:ext cx="1127100" cy="1127100"/>
          </a:xfrm>
          <a:prstGeom prst="ellipse">
            <a:avLst/>
          </a:prstGeom>
          <a:solidFill>
            <a:schemeClr val="lt1"/>
          </a:solidFill>
          <a:ln>
            <a:noFill/>
          </a:ln>
          <a:effectLst>
            <a:outerShdw blurRad="202355" sx="102000" rotWithShape="0" algn="ctr" sy="102000">
              <a:srgbClr val="000000">
                <a:alpha val="15294"/>
              </a:srgbClr>
            </a:outerShdw>
          </a:effectLst>
        </p:spPr>
      </p:sp>
      <p:sp>
        <p:nvSpPr>
          <p:cNvPr id="113" name="Google Shape;113;p68"/>
          <p:cNvSpPr/>
          <p:nvPr>
            <p:ph idx="14" type="pic"/>
          </p:nvPr>
        </p:nvSpPr>
        <p:spPr>
          <a:xfrm>
            <a:off x="12283795" y="3072227"/>
            <a:ext cx="1127100" cy="1128300"/>
          </a:xfrm>
          <a:prstGeom prst="ellipse">
            <a:avLst/>
          </a:prstGeom>
          <a:solidFill>
            <a:schemeClr val="lt1"/>
          </a:solidFill>
          <a:ln>
            <a:noFill/>
          </a:ln>
          <a:effectLst>
            <a:outerShdw blurRad="202355" sx="102000" rotWithShape="0" algn="ctr" sy="102000">
              <a:srgbClr val="000000">
                <a:alpha val="15294"/>
              </a:srgbClr>
            </a:outerShdw>
          </a:effectLst>
        </p:spPr>
      </p:sp>
      <p:sp>
        <p:nvSpPr>
          <p:cNvPr id="114" name="Google Shape;114;p68"/>
          <p:cNvSpPr/>
          <p:nvPr>
            <p:ph idx="15" type="pic"/>
          </p:nvPr>
        </p:nvSpPr>
        <p:spPr>
          <a:xfrm>
            <a:off x="13683197" y="5488255"/>
            <a:ext cx="1127100" cy="1127100"/>
          </a:xfrm>
          <a:prstGeom prst="ellipse">
            <a:avLst/>
          </a:prstGeom>
          <a:solidFill>
            <a:schemeClr val="lt1"/>
          </a:solidFill>
          <a:ln>
            <a:noFill/>
          </a:ln>
          <a:effectLst>
            <a:outerShdw blurRad="202355" sx="102000" rotWithShape="0" algn="ctr" sy="102000">
              <a:srgbClr val="000000">
                <a:alpha val="15294"/>
              </a:srgbClr>
            </a:outerShdw>
          </a:effectLst>
        </p:spPr>
      </p:sp>
      <p:sp>
        <p:nvSpPr>
          <p:cNvPr id="115" name="Google Shape;115;p68"/>
          <p:cNvSpPr/>
          <p:nvPr>
            <p:ph idx="16" type="pic"/>
          </p:nvPr>
        </p:nvSpPr>
        <p:spPr>
          <a:xfrm>
            <a:off x="12283293" y="7989595"/>
            <a:ext cx="1128300" cy="1127100"/>
          </a:xfrm>
          <a:prstGeom prst="ellipse">
            <a:avLst/>
          </a:prstGeom>
          <a:solidFill>
            <a:schemeClr val="lt1"/>
          </a:solidFill>
          <a:ln>
            <a:noFill/>
          </a:ln>
          <a:effectLst>
            <a:outerShdw blurRad="202355" sx="102000" rotWithShape="0" algn="ctr" sy="102000">
              <a:srgbClr val="000000">
                <a:alpha val="15294"/>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5 Key Points Slide_Opt C">
  <p:cSld name="07_5 Key Points Slide_Opt C">
    <p:bg>
      <p:bgPr>
        <a:gradFill>
          <a:gsLst>
            <a:gs pos="0">
              <a:srgbClr val="0C0C0C"/>
            </a:gs>
            <a:gs pos="38000">
              <a:srgbClr val="0C0C0C"/>
            </a:gs>
            <a:gs pos="87000">
              <a:srgbClr val="262626"/>
            </a:gs>
            <a:gs pos="100000">
              <a:srgbClr val="262626"/>
            </a:gs>
          </a:gsLst>
          <a:lin ang="18900000" scaled="0"/>
        </a:gradFill>
      </p:bgPr>
    </p:bg>
    <p:spTree>
      <p:nvGrpSpPr>
        <p:cNvPr id="116" name="Shape 116"/>
        <p:cNvGrpSpPr/>
        <p:nvPr/>
      </p:nvGrpSpPr>
      <p:grpSpPr>
        <a:xfrm>
          <a:off x="0" y="0"/>
          <a:ext cx="0" cy="0"/>
          <a:chOff x="0" y="0"/>
          <a:chExt cx="0" cy="0"/>
        </a:xfrm>
      </p:grpSpPr>
      <p:sp>
        <p:nvSpPr>
          <p:cNvPr id="117" name="Google Shape;117;p69"/>
          <p:cNvSpPr txBox="1"/>
          <p:nvPr>
            <p:ph idx="1" type="body"/>
          </p:nvPr>
        </p:nvSpPr>
        <p:spPr>
          <a:xfrm>
            <a:off x="2781483" y="6349604"/>
            <a:ext cx="11951100" cy="190500"/>
          </a:xfrm>
          <a:prstGeom prst="rect">
            <a:avLst/>
          </a:prstGeom>
          <a:blipFill rotWithShape="1">
            <a:blip r:embed="rId2">
              <a:alphaModFix/>
            </a:blip>
            <a:stretch>
              <a:fillRect b="42358" l="0" r="0" t="42369"/>
            </a:stretch>
          </a:blipFill>
          <a:ln>
            <a:noFill/>
          </a:ln>
        </p:spPr>
        <p:txBody>
          <a:bodyPr anchorCtr="0" anchor="t" bIns="34275" lIns="68575" spcFirstLastPara="1" rIns="68575" wrap="square" tIns="34275">
            <a:noAutofit/>
          </a:bodyPr>
          <a:lstStyle>
            <a:lvl1pPr indent="-228600" lvl="0" marL="457200" algn="l">
              <a:lnSpc>
                <a:spcPct val="90000"/>
              </a:lnSpc>
              <a:spcBef>
                <a:spcPts val="0"/>
              </a:spcBef>
              <a:spcAft>
                <a:spcPts val="0"/>
              </a:spcAft>
              <a:buSzPts val="100"/>
              <a:buNone/>
              <a:defRPr sz="100"/>
            </a:lvl1pPr>
            <a:lvl2pPr indent="-234950" lvl="1" marL="914400" algn="l">
              <a:lnSpc>
                <a:spcPct val="90000"/>
              </a:lnSpc>
              <a:spcBef>
                <a:spcPts val="0"/>
              </a:spcBef>
              <a:spcAft>
                <a:spcPts val="0"/>
              </a:spcAft>
              <a:buSzPts val="100"/>
              <a:buChar char="•"/>
              <a:defRPr sz="100"/>
            </a:lvl2pPr>
            <a:lvl3pPr indent="-234950" lvl="2" marL="1371600" algn="l">
              <a:lnSpc>
                <a:spcPct val="90000"/>
              </a:lnSpc>
              <a:spcBef>
                <a:spcPts val="0"/>
              </a:spcBef>
              <a:spcAft>
                <a:spcPts val="0"/>
              </a:spcAft>
              <a:buSzPts val="100"/>
              <a:buChar char="•"/>
              <a:defRPr sz="100"/>
            </a:lvl3pPr>
            <a:lvl4pPr indent="-234950" lvl="3" marL="1828800" algn="l">
              <a:lnSpc>
                <a:spcPct val="90000"/>
              </a:lnSpc>
              <a:spcBef>
                <a:spcPts val="0"/>
              </a:spcBef>
              <a:spcAft>
                <a:spcPts val="0"/>
              </a:spcAft>
              <a:buSzPts val="100"/>
              <a:buChar char="•"/>
              <a:defRPr sz="100"/>
            </a:lvl4pPr>
            <a:lvl5pPr indent="-234950" lvl="4" marL="2286000" algn="l">
              <a:lnSpc>
                <a:spcPct val="90000"/>
              </a:lnSpc>
              <a:spcBef>
                <a:spcPts val="0"/>
              </a:spcBef>
              <a:spcAft>
                <a:spcPts val="0"/>
              </a:spcAft>
              <a:buSzPts val="100"/>
              <a:buChar char="•"/>
              <a:defRPr sz="100"/>
            </a:lvl5pPr>
            <a:lvl6pPr indent="-234950" lvl="5" marL="2743200" algn="l">
              <a:lnSpc>
                <a:spcPct val="90000"/>
              </a:lnSpc>
              <a:spcBef>
                <a:spcPts val="0"/>
              </a:spcBef>
              <a:spcAft>
                <a:spcPts val="0"/>
              </a:spcAft>
              <a:buSzPts val="100"/>
              <a:buChar char="•"/>
              <a:defRPr sz="100"/>
            </a:lvl6pPr>
            <a:lvl7pPr indent="-234950" lvl="6" marL="3200400" algn="l">
              <a:lnSpc>
                <a:spcPct val="90000"/>
              </a:lnSpc>
              <a:spcBef>
                <a:spcPts val="0"/>
              </a:spcBef>
              <a:spcAft>
                <a:spcPts val="0"/>
              </a:spcAft>
              <a:buSzPts val="100"/>
              <a:buChar char="•"/>
              <a:defRPr sz="100"/>
            </a:lvl7pPr>
            <a:lvl8pPr indent="-234950" lvl="7" marL="3657600" algn="l">
              <a:lnSpc>
                <a:spcPct val="90000"/>
              </a:lnSpc>
              <a:spcBef>
                <a:spcPts val="0"/>
              </a:spcBef>
              <a:spcAft>
                <a:spcPts val="0"/>
              </a:spcAft>
              <a:buSzPts val="100"/>
              <a:buChar char="•"/>
              <a:defRPr sz="100"/>
            </a:lvl8pPr>
            <a:lvl9pPr indent="-234950" lvl="8" marL="4114800" algn="l">
              <a:lnSpc>
                <a:spcPct val="90000"/>
              </a:lnSpc>
              <a:spcBef>
                <a:spcPts val="0"/>
              </a:spcBef>
              <a:spcAft>
                <a:spcPts val="0"/>
              </a:spcAft>
              <a:buSzPts val="100"/>
              <a:buChar char="•"/>
              <a:defRPr sz="100"/>
            </a:lvl9pPr>
          </a:lstStyle>
          <a:p/>
        </p:txBody>
      </p:sp>
      <p:sp>
        <p:nvSpPr>
          <p:cNvPr id="118" name="Google Shape;118;p69"/>
          <p:cNvSpPr txBox="1"/>
          <p:nvPr>
            <p:ph type="title"/>
          </p:nvPr>
        </p:nvSpPr>
        <p:spPr>
          <a:xfrm>
            <a:off x="550808" y="661329"/>
            <a:ext cx="14298900" cy="1484100"/>
          </a:xfrm>
          <a:prstGeom prst="rect">
            <a:avLst/>
          </a:prstGeom>
          <a:noFill/>
          <a:ln>
            <a:noFill/>
          </a:ln>
        </p:spPr>
        <p:txBody>
          <a:bodyPr anchorCtr="0" anchor="ctr" bIns="34275" lIns="68575" spcFirstLastPara="1" rIns="68575" wrap="square" tIns="34275">
            <a:noAutofit/>
          </a:bodyPr>
          <a:lstStyle>
            <a:lvl1pPr lvl="0" algn="l">
              <a:lnSpc>
                <a:spcPct val="80000"/>
              </a:lnSpc>
              <a:spcBef>
                <a:spcPts val="0"/>
              </a:spcBef>
              <a:spcAft>
                <a:spcPts val="0"/>
              </a:spcAft>
              <a:buClr>
                <a:schemeClr val="lt1"/>
              </a:buClr>
              <a:buSzPts val="6000"/>
              <a:buFont typeface="Inter"/>
              <a:buNone/>
              <a:defRPr b="1" i="0" sz="6000">
                <a:solidFill>
                  <a:schemeClr val="lt1"/>
                </a:solidFill>
                <a:latin typeface="Inter"/>
                <a:ea typeface="Inter"/>
                <a:cs typeface="Inter"/>
                <a:sym typeface="Inter"/>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69"/>
          <p:cNvSpPr/>
          <p:nvPr>
            <p:ph idx="2" type="body"/>
          </p:nvPr>
        </p:nvSpPr>
        <p:spPr>
          <a:xfrm>
            <a:off x="598114" y="3765947"/>
            <a:ext cx="3270600" cy="5158500"/>
          </a:xfrm>
          <a:prstGeom prst="roundRect">
            <a:avLst>
              <a:gd fmla="val 8279" name="adj"/>
            </a:avLst>
          </a:prstGeom>
          <a:solidFill>
            <a:schemeClr val="dk1"/>
          </a:solidFill>
          <a:ln>
            <a:noFill/>
          </a:ln>
          <a:effectLst>
            <a:outerShdw blurRad="508000" rotWithShape="0" algn="ctr">
              <a:schemeClr val="lt1">
                <a:alpha val="44313"/>
              </a:schemeClr>
            </a:outerShdw>
          </a:effectLst>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120" name="Google Shape;120;p69"/>
          <p:cNvSpPr/>
          <p:nvPr>
            <p:ph idx="3" type="body"/>
          </p:nvPr>
        </p:nvSpPr>
        <p:spPr>
          <a:xfrm>
            <a:off x="4070479" y="3765947"/>
            <a:ext cx="3270600" cy="5158500"/>
          </a:xfrm>
          <a:prstGeom prst="roundRect">
            <a:avLst>
              <a:gd fmla="val 9957" name="adj"/>
            </a:avLst>
          </a:prstGeom>
          <a:solidFill>
            <a:schemeClr val="dk1"/>
          </a:solidFill>
          <a:ln>
            <a:noFill/>
          </a:ln>
          <a:effectLst>
            <a:outerShdw blurRad="508000" rotWithShape="0" algn="ctr">
              <a:schemeClr val="lt1">
                <a:alpha val="44313"/>
              </a:schemeClr>
            </a:outerShdw>
          </a:effectLst>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121" name="Google Shape;121;p69"/>
          <p:cNvSpPr/>
          <p:nvPr>
            <p:ph idx="4" type="body"/>
          </p:nvPr>
        </p:nvSpPr>
        <p:spPr>
          <a:xfrm>
            <a:off x="7542842" y="3765947"/>
            <a:ext cx="3270600" cy="5158500"/>
          </a:xfrm>
          <a:prstGeom prst="roundRect">
            <a:avLst>
              <a:gd fmla="val 7860" name="adj"/>
            </a:avLst>
          </a:prstGeom>
          <a:solidFill>
            <a:schemeClr val="dk1"/>
          </a:solidFill>
          <a:ln>
            <a:noFill/>
          </a:ln>
          <a:effectLst>
            <a:outerShdw blurRad="508000" rotWithShape="0" algn="ctr">
              <a:schemeClr val="lt1">
                <a:alpha val="44313"/>
              </a:schemeClr>
            </a:outerShdw>
          </a:effectLst>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122" name="Google Shape;122;p69"/>
          <p:cNvSpPr/>
          <p:nvPr>
            <p:ph idx="5" type="body"/>
          </p:nvPr>
        </p:nvSpPr>
        <p:spPr>
          <a:xfrm>
            <a:off x="11015204" y="3765947"/>
            <a:ext cx="3270600" cy="5158500"/>
          </a:xfrm>
          <a:prstGeom prst="roundRect">
            <a:avLst>
              <a:gd fmla="val 9118" name="adj"/>
            </a:avLst>
          </a:prstGeom>
          <a:solidFill>
            <a:schemeClr val="dk1"/>
          </a:solidFill>
          <a:ln>
            <a:noFill/>
          </a:ln>
          <a:effectLst>
            <a:outerShdw blurRad="508000" rotWithShape="0" algn="ctr">
              <a:schemeClr val="lt1">
                <a:alpha val="44313"/>
              </a:schemeClr>
            </a:outerShdw>
          </a:effectLst>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lt1"/>
              </a:buClr>
              <a:buSzPts val="1800"/>
              <a:buNone/>
              <a:defRPr b="0" i="0">
                <a:solidFill>
                  <a:schemeClr val="lt1"/>
                </a:solidFill>
              </a:defRPr>
            </a:lvl2pPr>
            <a:lvl3pPr indent="-228600" lvl="2" marL="1371600" algn="l">
              <a:lnSpc>
                <a:spcPct val="90000"/>
              </a:lnSpc>
              <a:spcBef>
                <a:spcPts val="900"/>
              </a:spcBef>
              <a:spcAft>
                <a:spcPts val="0"/>
              </a:spcAft>
              <a:buClr>
                <a:schemeClr val="lt1"/>
              </a:buClr>
              <a:buSzPts val="1500"/>
              <a:buNone/>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123" name="Google Shape;123;p69"/>
          <p:cNvSpPr/>
          <p:nvPr>
            <p:ph idx="6" type="body"/>
          </p:nvPr>
        </p:nvSpPr>
        <p:spPr>
          <a:xfrm>
            <a:off x="14487571" y="3765947"/>
            <a:ext cx="3270600" cy="5158500"/>
          </a:xfrm>
          <a:prstGeom prst="roundRect">
            <a:avLst>
              <a:gd fmla="val 7440" name="adj"/>
            </a:avLst>
          </a:prstGeom>
          <a:solidFill>
            <a:schemeClr val="dk1"/>
          </a:solidFill>
          <a:ln>
            <a:noFill/>
          </a:ln>
          <a:effectLst>
            <a:outerShdw blurRad="508000" rotWithShape="0" algn="ctr">
              <a:schemeClr val="lt1">
                <a:alpha val="44313"/>
              </a:schemeClr>
            </a:outerShdw>
          </a:effectLst>
        </p:spPr>
        <p:txBody>
          <a:bodyPr anchorCtr="0" anchor="t" bIns="34275" lIns="297025" spcFirstLastPara="1" rIns="297025" wrap="square" tIns="1080050">
            <a:noAutofit/>
          </a:bodyPr>
          <a:lstStyle>
            <a:lvl1pPr indent="-228600" lvl="0" marL="457200" algn="l">
              <a:lnSpc>
                <a:spcPct val="90000"/>
              </a:lnSpc>
              <a:spcBef>
                <a:spcPts val="800"/>
              </a:spcBef>
              <a:spcAft>
                <a:spcPts val="0"/>
              </a:spcAft>
              <a:buClr>
                <a:schemeClr val="lt1"/>
              </a:buClr>
              <a:buSzPts val="2100"/>
              <a:buNone/>
              <a:defRPr b="1" i="0">
                <a:solidFill>
                  <a:schemeClr val="lt1"/>
                </a:solidFill>
                <a:latin typeface="Inter SemiBold"/>
                <a:ea typeface="Inter SemiBold"/>
                <a:cs typeface="Inter SemiBold"/>
                <a:sym typeface="Inter SemiBold"/>
              </a:defRPr>
            </a:lvl1pPr>
            <a:lvl2pPr indent="-228600" lvl="1" marL="914400" algn="l">
              <a:lnSpc>
                <a:spcPct val="100000"/>
              </a:lnSpc>
              <a:spcBef>
                <a:spcPts val="2400"/>
              </a:spcBef>
              <a:spcAft>
                <a:spcPts val="0"/>
              </a:spcAft>
              <a:buClr>
                <a:schemeClr val="lt1"/>
              </a:buClr>
              <a:buSzPts val="1800"/>
              <a:buNone/>
              <a:defRPr b="0" i="0">
                <a:solidFill>
                  <a:schemeClr val="lt1"/>
                </a:solidFill>
              </a:defRPr>
            </a:lvl2pPr>
            <a:lvl3pPr indent="-323850" lvl="2" marL="1371600" algn="l">
              <a:lnSpc>
                <a:spcPct val="90000"/>
              </a:lnSpc>
              <a:spcBef>
                <a:spcPts val="900"/>
              </a:spcBef>
              <a:spcAft>
                <a:spcPts val="0"/>
              </a:spcAft>
              <a:buClr>
                <a:schemeClr val="lt1"/>
              </a:buClr>
              <a:buSzPts val="1500"/>
              <a:buChar char="•"/>
              <a:defRPr b="0" i="0">
                <a:solidFill>
                  <a:schemeClr val="lt1"/>
                </a:solidFill>
              </a:defRPr>
            </a:lvl3pPr>
            <a:lvl4pPr indent="-317500" lvl="3" marL="1828800" algn="l">
              <a:lnSpc>
                <a:spcPct val="90000"/>
              </a:lnSpc>
              <a:spcBef>
                <a:spcPts val="400"/>
              </a:spcBef>
              <a:spcAft>
                <a:spcPts val="0"/>
              </a:spcAft>
              <a:buClr>
                <a:schemeClr val="lt1"/>
              </a:buClr>
              <a:buSzPts val="1400"/>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b="0" i="0">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124" name="Google Shape;124;p69"/>
          <p:cNvSpPr/>
          <p:nvPr>
            <p:ph idx="7" type="pic"/>
          </p:nvPr>
        </p:nvSpPr>
        <p:spPr>
          <a:xfrm rot="2700000">
            <a:off x="1419535" y="2704466"/>
            <a:ext cx="1653781" cy="1653781"/>
          </a:xfrm>
          <a:prstGeom prst="roundRect">
            <a:avLst>
              <a:gd fmla="val 16667" name="adj"/>
            </a:avLst>
          </a:prstGeom>
          <a:noFill/>
          <a:ln>
            <a:noFill/>
          </a:ln>
          <a:effectLst>
            <a:outerShdw blurRad="1057275" rotWithShape="0" algn="bl" dist="19050">
              <a:schemeClr val="lt1">
                <a:alpha val="36862"/>
              </a:schemeClr>
            </a:outerShdw>
          </a:effectLst>
        </p:spPr>
      </p:sp>
      <p:sp>
        <p:nvSpPr>
          <p:cNvPr id="125" name="Google Shape;125;p69"/>
          <p:cNvSpPr/>
          <p:nvPr>
            <p:ph idx="8" type="pic"/>
          </p:nvPr>
        </p:nvSpPr>
        <p:spPr>
          <a:xfrm rot="2700000">
            <a:off x="4878874" y="2704466"/>
            <a:ext cx="1653781" cy="1653781"/>
          </a:xfrm>
          <a:prstGeom prst="roundRect">
            <a:avLst>
              <a:gd fmla="val 16667" name="adj"/>
            </a:avLst>
          </a:prstGeom>
          <a:noFill/>
          <a:ln>
            <a:noFill/>
          </a:ln>
          <a:effectLst>
            <a:outerShdw blurRad="1057275" rotWithShape="0" algn="bl" dist="19050">
              <a:schemeClr val="lt1">
                <a:alpha val="36862"/>
              </a:schemeClr>
            </a:outerShdw>
          </a:effectLst>
        </p:spPr>
      </p:sp>
      <p:sp>
        <p:nvSpPr>
          <p:cNvPr id="126" name="Google Shape;126;p69"/>
          <p:cNvSpPr/>
          <p:nvPr>
            <p:ph idx="9" type="pic"/>
          </p:nvPr>
        </p:nvSpPr>
        <p:spPr>
          <a:xfrm rot="2700000">
            <a:off x="8351227" y="2704466"/>
            <a:ext cx="1653781" cy="1653781"/>
          </a:xfrm>
          <a:prstGeom prst="roundRect">
            <a:avLst>
              <a:gd fmla="val 16667" name="adj"/>
            </a:avLst>
          </a:prstGeom>
          <a:noFill/>
          <a:ln>
            <a:noFill/>
          </a:ln>
          <a:effectLst>
            <a:outerShdw blurRad="1057275" rotWithShape="0" algn="bl" dist="19050">
              <a:schemeClr val="lt1">
                <a:alpha val="36862"/>
              </a:schemeClr>
            </a:outerShdw>
          </a:effectLst>
        </p:spPr>
      </p:sp>
      <p:sp>
        <p:nvSpPr>
          <p:cNvPr id="127" name="Google Shape;127;p69"/>
          <p:cNvSpPr/>
          <p:nvPr>
            <p:ph idx="13" type="pic"/>
          </p:nvPr>
        </p:nvSpPr>
        <p:spPr>
          <a:xfrm rot="2700000">
            <a:off x="11823599" y="2704466"/>
            <a:ext cx="1653781" cy="1653781"/>
          </a:xfrm>
          <a:prstGeom prst="roundRect">
            <a:avLst>
              <a:gd fmla="val 16667" name="adj"/>
            </a:avLst>
          </a:prstGeom>
          <a:noFill/>
          <a:ln>
            <a:noFill/>
          </a:ln>
          <a:effectLst>
            <a:outerShdw blurRad="1057275" rotWithShape="0" algn="bl" dist="19050">
              <a:schemeClr val="lt1">
                <a:alpha val="36862"/>
              </a:schemeClr>
            </a:outerShdw>
          </a:effectLst>
        </p:spPr>
      </p:sp>
      <p:sp>
        <p:nvSpPr>
          <p:cNvPr id="128" name="Google Shape;128;p69"/>
          <p:cNvSpPr/>
          <p:nvPr>
            <p:ph idx="14" type="pic"/>
          </p:nvPr>
        </p:nvSpPr>
        <p:spPr>
          <a:xfrm rot="2700000">
            <a:off x="15309040" y="2704466"/>
            <a:ext cx="1653781" cy="1653781"/>
          </a:xfrm>
          <a:prstGeom prst="roundRect">
            <a:avLst>
              <a:gd fmla="val 16667" name="adj"/>
            </a:avLst>
          </a:prstGeom>
          <a:noFill/>
          <a:ln>
            <a:noFill/>
          </a:ln>
          <a:effectLst>
            <a:outerShdw blurRad="1057275" rotWithShape="0" algn="bl" dist="19050">
              <a:schemeClr val="lt1">
                <a:alpha val="36862"/>
              </a:schemeClr>
            </a:outerShdw>
          </a:effectLst>
        </p:spPr>
      </p:sp>
      <p:pic>
        <p:nvPicPr>
          <p:cNvPr id="129" name="Google Shape;129;p69"/>
          <p:cNvPicPr preferRelativeResize="0"/>
          <p:nvPr/>
        </p:nvPicPr>
        <p:blipFill rotWithShape="1">
          <a:blip r:embed="rId3">
            <a:alphaModFix/>
          </a:blip>
          <a:srcRect b="0" l="7655" r="7178" t="7817"/>
          <a:stretch/>
        </p:blipFill>
        <p:spPr>
          <a:xfrm>
            <a:off x="18962510" y="4347581"/>
            <a:ext cx="633300" cy="313200"/>
          </a:xfrm>
          <a:prstGeom prst="roundRect">
            <a:avLst>
              <a:gd fmla="val 16667" name="adj"/>
            </a:avLst>
          </a:prstGeom>
          <a:noFill/>
          <a:ln>
            <a:noFill/>
          </a:ln>
        </p:spPr>
      </p:pic>
      <p:grpSp>
        <p:nvGrpSpPr>
          <p:cNvPr id="130" name="Google Shape;130;p69"/>
          <p:cNvGrpSpPr/>
          <p:nvPr/>
        </p:nvGrpSpPr>
        <p:grpSpPr>
          <a:xfrm>
            <a:off x="18962660" y="4712274"/>
            <a:ext cx="1331174" cy="364849"/>
            <a:chOff x="7970750" y="7577075"/>
            <a:chExt cx="2301875" cy="630900"/>
          </a:xfrm>
        </p:grpSpPr>
        <p:pic>
          <p:nvPicPr>
            <p:cNvPr id="131" name="Google Shape;131;p69"/>
            <p:cNvPicPr preferRelativeResize="0"/>
            <p:nvPr/>
          </p:nvPicPr>
          <p:blipFill rotWithShape="1">
            <a:blip r:embed="rId4">
              <a:alphaModFix/>
            </a:blip>
            <a:srcRect b="16984" l="11581" r="61180" t="-534"/>
            <a:stretch/>
          </p:blipFill>
          <p:spPr>
            <a:xfrm>
              <a:off x="7970750" y="7577075"/>
              <a:ext cx="1508700" cy="630900"/>
            </a:xfrm>
            <a:prstGeom prst="roundRect">
              <a:avLst>
                <a:gd fmla="val 16667" name="adj"/>
              </a:avLst>
            </a:prstGeom>
            <a:noFill/>
            <a:ln>
              <a:noFill/>
            </a:ln>
          </p:spPr>
        </p:pic>
        <p:pic>
          <p:nvPicPr>
            <p:cNvPr id="132" name="Google Shape;132;p69"/>
            <p:cNvPicPr preferRelativeResize="0"/>
            <p:nvPr/>
          </p:nvPicPr>
          <p:blipFill rotWithShape="1">
            <a:blip r:embed="rId4">
              <a:alphaModFix/>
            </a:blip>
            <a:srcRect b="14131" l="79049" r="1543" t="14131"/>
            <a:stretch/>
          </p:blipFill>
          <p:spPr>
            <a:xfrm>
              <a:off x="9021025" y="7577075"/>
              <a:ext cx="1251600" cy="630900"/>
            </a:xfrm>
            <a:prstGeom prst="roundRect">
              <a:avLst>
                <a:gd fmla="val 16667" name="adj"/>
              </a:avLst>
            </a:prstGeom>
            <a:noFill/>
            <a:ln>
              <a:noFill/>
            </a:ln>
          </p:spPr>
        </p:pic>
      </p:grpSp>
      <p:sp>
        <p:nvSpPr>
          <p:cNvPr id="133" name="Google Shape;133;p69"/>
          <p:cNvSpPr/>
          <p:nvPr/>
        </p:nvSpPr>
        <p:spPr>
          <a:xfrm>
            <a:off x="19095178" y="6536447"/>
            <a:ext cx="7186800" cy="39069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34" name="Google Shape;134;p69"/>
          <p:cNvSpPr/>
          <p:nvPr/>
        </p:nvSpPr>
        <p:spPr>
          <a:xfrm>
            <a:off x="19028842" y="1162067"/>
            <a:ext cx="7186800" cy="2910000"/>
          </a:xfrm>
          <a:prstGeom prst="roundRect">
            <a:avLst>
              <a:gd fmla="val 7178"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35" name="Google Shape;135;p69"/>
          <p:cNvSpPr/>
          <p:nvPr/>
        </p:nvSpPr>
        <p:spPr>
          <a:xfrm>
            <a:off x="19028842" y="1504181"/>
            <a:ext cx="6690300" cy="22257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Increase List Level or Decrease List Level: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To alternate between the ready-made font style level on your templated slide layouts, </a:t>
            </a:r>
            <a:br>
              <a:rPr b="0" i="0" lang="en-US" sz="1800" u="none" cap="none" strike="noStrike">
                <a:solidFill>
                  <a:schemeClr val="dk1"/>
                </a:solidFill>
                <a:latin typeface="Inter Light"/>
                <a:ea typeface="Inter Light"/>
                <a:cs typeface="Inter Light"/>
                <a:sym typeface="Inter Light"/>
              </a:rPr>
            </a:br>
            <a:r>
              <a:rPr b="1" i="0" lang="en-US" sz="1800" u="none" cap="none" strike="noStrike">
                <a:solidFill>
                  <a:schemeClr val="dk1"/>
                </a:solidFill>
                <a:latin typeface="Inter SemiBold"/>
                <a:ea typeface="Inter SemiBold"/>
                <a:cs typeface="Inter SemiBold"/>
                <a:sym typeface="Inter SemiBold"/>
              </a:rPr>
              <a:t>use the Increase or Decrease List Level </a:t>
            </a:r>
            <a:br>
              <a:rPr b="1" i="0" lang="en-US" sz="1800" u="none" cap="none" strike="noStrike">
                <a:solidFill>
                  <a:schemeClr val="dk1"/>
                </a:solidFill>
                <a:latin typeface="Inter SemiBold"/>
                <a:ea typeface="Inter SemiBold"/>
                <a:cs typeface="Inter SemiBold"/>
                <a:sym typeface="Inter SemiBold"/>
              </a:rPr>
            </a:br>
            <a:r>
              <a:rPr b="1" i="0" lang="en-US" sz="1800" u="none" cap="none" strike="noStrike">
                <a:solidFill>
                  <a:schemeClr val="dk1"/>
                </a:solidFill>
                <a:latin typeface="Inter SemiBold"/>
                <a:ea typeface="Inter SemiBold"/>
                <a:cs typeface="Inter SemiBold"/>
                <a:sym typeface="Inter SemiBold"/>
              </a:rPr>
              <a:t>buttons in the text edit ribbon.</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This will toggle through body copy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and bullet styles.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sp>
        <p:nvSpPr>
          <p:cNvPr id="136" name="Google Shape;136;p69"/>
          <p:cNvSpPr/>
          <p:nvPr/>
        </p:nvSpPr>
        <p:spPr>
          <a:xfrm>
            <a:off x="19094585" y="6880765"/>
            <a:ext cx="6437100" cy="3249000"/>
          </a:xfrm>
          <a:prstGeom prst="rect">
            <a:avLst/>
          </a:prstGeom>
          <a:noFill/>
          <a:ln>
            <a:noFill/>
          </a:ln>
        </p:spPr>
        <p:txBody>
          <a:bodyPr anchorCtr="0" anchor="t" bIns="34275" lIns="68575" spcFirstLastPara="1" rIns="68575" wrap="square" tIns="34275">
            <a:noAutofit/>
          </a:bodyPr>
          <a:lstStyle/>
          <a:p>
            <a:pPr indent="0" lvl="2" marL="977900" marR="0" rtl="0" algn="l">
              <a:lnSpc>
                <a:spcPct val="100000"/>
              </a:lnSpc>
              <a:spcBef>
                <a:spcPts val="0"/>
              </a:spcBef>
              <a:spcAft>
                <a:spcPts val="0"/>
              </a:spcAft>
              <a:buClr>
                <a:schemeClr val="dk1"/>
              </a:buClr>
              <a:buSzPts val="1800"/>
              <a:buFont typeface="Inter"/>
              <a:buNone/>
            </a:pPr>
            <a:r>
              <a:rPr b="1" i="0" lang="en-US" sz="1800" u="none" cap="none" strike="noStrike">
                <a:solidFill>
                  <a:schemeClr val="dk1"/>
                </a:solidFill>
                <a:latin typeface="Inter"/>
                <a:ea typeface="Inter"/>
                <a:cs typeface="Inter"/>
                <a:sym typeface="Inter"/>
              </a:rPr>
              <a:t>Send to back / Bring to Front</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If you find some elements on your slide seem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to go missing when you change out an image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a placeholders – no stress!</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Select the object or image that has jumped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in front of all your elements, and navigate to the top menu to </a:t>
            </a:r>
            <a:r>
              <a:rPr b="1" i="0" lang="en-US" sz="1800" u="none" cap="none" strike="noStrike">
                <a:solidFill>
                  <a:schemeClr val="dk1"/>
                </a:solidFill>
                <a:latin typeface="Inter"/>
                <a:ea typeface="Inter"/>
                <a:cs typeface="Inter"/>
                <a:sym typeface="Inter"/>
              </a:rPr>
              <a:t>‘Format</a:t>
            </a:r>
            <a:r>
              <a:rPr b="1" i="0" lang="en-US" sz="1800" u="none" cap="none" strike="noStrike">
                <a:solidFill>
                  <a:schemeClr val="dk1"/>
                </a:solidFill>
                <a:latin typeface="Inter SemiBold"/>
                <a:ea typeface="Inter SemiBold"/>
                <a:cs typeface="Inter SemiBold"/>
                <a:sym typeface="Inter SemiBold"/>
              </a:rPr>
              <a:t> &gt; Order &gt;’ </a:t>
            </a:r>
            <a:r>
              <a:rPr b="0" i="0" lang="en-US" sz="1800" u="none" cap="none" strike="noStrike">
                <a:solidFill>
                  <a:schemeClr val="dk1"/>
                </a:solidFill>
                <a:latin typeface="Inter Light"/>
                <a:ea typeface="Inter Light"/>
                <a:cs typeface="Inter Light"/>
                <a:sym typeface="Inter Light"/>
              </a:rPr>
              <a:t>where you can find the </a:t>
            </a:r>
            <a:r>
              <a:rPr b="1" i="0" lang="en-US" sz="1800" u="none" cap="none" strike="noStrike">
                <a:solidFill>
                  <a:schemeClr val="dk1"/>
                </a:solidFill>
                <a:latin typeface="Inter SemiBold"/>
                <a:ea typeface="Inter SemiBold"/>
                <a:cs typeface="Inter SemiBold"/>
                <a:sym typeface="Inter SemiBold"/>
              </a:rPr>
              <a:t>‘Send to Back’ </a:t>
            </a:r>
            <a:r>
              <a:rPr b="0" i="0" lang="en-US" sz="1800" u="none" cap="none" strike="noStrike">
                <a:solidFill>
                  <a:schemeClr val="dk1"/>
                </a:solidFill>
                <a:latin typeface="Inter Light"/>
                <a:ea typeface="Inter Light"/>
                <a:cs typeface="Inter Light"/>
                <a:sym typeface="Inter Light"/>
              </a:rPr>
              <a:t>or </a:t>
            </a:r>
            <a:r>
              <a:rPr b="1" i="0" lang="en-US" sz="1800" u="none" cap="none" strike="noStrike">
                <a:solidFill>
                  <a:schemeClr val="dk1"/>
                </a:solidFill>
                <a:latin typeface="Inter SemiBold"/>
                <a:ea typeface="Inter SemiBold"/>
                <a:cs typeface="Inter SemiBold"/>
                <a:sym typeface="Inter SemiBold"/>
              </a:rPr>
              <a:t>‘Send Backwards’ </a:t>
            </a:r>
            <a:r>
              <a:rPr b="0" i="0" lang="en-US" sz="1800" u="none" cap="none" strike="noStrike">
                <a:solidFill>
                  <a:schemeClr val="dk1"/>
                </a:solidFill>
                <a:latin typeface="Inter Light"/>
                <a:ea typeface="Inter Light"/>
                <a:cs typeface="Inter Light"/>
                <a:sym typeface="Inter Light"/>
              </a:rPr>
              <a:t>tool. </a:t>
            </a:r>
            <a:endParaRPr b="0" i="0" sz="1100" u="none" cap="none" strike="noStrike">
              <a:solidFill>
                <a:srgbClr val="000000"/>
              </a:solidFill>
              <a:latin typeface="Arial"/>
              <a:ea typeface="Arial"/>
              <a:cs typeface="Arial"/>
              <a:sym typeface="Arial"/>
            </a:endParaRPr>
          </a:p>
          <a:p>
            <a:pPr indent="0" lvl="2" marL="977900" marR="0" rtl="0" algn="l">
              <a:lnSpc>
                <a:spcPct val="100000"/>
              </a:lnSpc>
              <a:spcBef>
                <a:spcPts val="800"/>
              </a:spcBef>
              <a:spcAft>
                <a:spcPts val="0"/>
              </a:spcAft>
              <a:buClr>
                <a:schemeClr val="dk1"/>
              </a:buClr>
              <a:buSzPts val="1800"/>
              <a:buFont typeface="Inter Light"/>
              <a:buNone/>
            </a:pPr>
            <a:r>
              <a:rPr b="0" i="0" lang="en-US" sz="1800" u="none" cap="none" strike="noStrike">
                <a:solidFill>
                  <a:schemeClr val="dk1"/>
                </a:solidFill>
                <a:latin typeface="Inter Light"/>
                <a:ea typeface="Inter Light"/>
                <a:cs typeface="Inter Light"/>
                <a:sym typeface="Inter Light"/>
              </a:rPr>
              <a:t>You can even right click your object and find </a:t>
            </a:r>
            <a:br>
              <a:rPr b="0" i="0" lang="en-US" sz="1800" u="none" cap="none" strike="noStrike">
                <a:solidFill>
                  <a:schemeClr val="dk1"/>
                </a:solidFill>
                <a:latin typeface="Inter Light"/>
                <a:ea typeface="Inter Light"/>
                <a:cs typeface="Inter Light"/>
                <a:sym typeface="Inter Light"/>
              </a:rPr>
            </a:br>
            <a:r>
              <a:rPr b="0" i="0" lang="en-US" sz="1800" u="none" cap="none" strike="noStrike">
                <a:solidFill>
                  <a:schemeClr val="dk1"/>
                </a:solidFill>
                <a:latin typeface="Inter Light"/>
                <a:ea typeface="Inter Light"/>
                <a:cs typeface="Inter Light"/>
                <a:sym typeface="Inter Light"/>
              </a:rPr>
              <a:t>this tool in the dropdown menu.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Inter Light"/>
              <a:ea typeface="Inter Light"/>
              <a:cs typeface="Inter Light"/>
              <a:sym typeface="Inter Light"/>
            </a:endParaRPr>
          </a:p>
        </p:txBody>
      </p:sp>
      <p:pic>
        <p:nvPicPr>
          <p:cNvPr id="137" name="Google Shape;137;p69"/>
          <p:cNvPicPr preferRelativeResize="0"/>
          <p:nvPr/>
        </p:nvPicPr>
        <p:blipFill rotWithShape="1">
          <a:blip r:embed="rId5">
            <a:alphaModFix/>
          </a:blip>
          <a:srcRect b="0" l="0" r="0" t="0"/>
          <a:stretch/>
        </p:blipFill>
        <p:spPr>
          <a:xfrm rot="10800000">
            <a:off x="19028804" y="-57024"/>
            <a:ext cx="1604400" cy="943500"/>
          </a:xfrm>
          <a:prstGeom prst="roundRect">
            <a:avLst>
              <a:gd fmla="val 16667"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138" name="Google Shape;138;p69"/>
          <p:cNvPicPr preferRelativeResize="0"/>
          <p:nvPr/>
        </p:nvPicPr>
        <p:blipFill rotWithShape="1">
          <a:blip r:embed="rId6">
            <a:alphaModFix/>
          </a:blip>
          <a:srcRect b="0" l="0" r="0" t="0"/>
          <a:stretch/>
        </p:blipFill>
        <p:spPr>
          <a:xfrm>
            <a:off x="20361680" y="755692"/>
            <a:ext cx="271493" cy="406374"/>
          </a:xfrm>
          <a:prstGeom prst="rect">
            <a:avLst/>
          </a:prstGeom>
          <a:noFill/>
          <a:ln>
            <a:noFill/>
          </a:ln>
        </p:spPr>
      </p:pic>
      <p:pic>
        <p:nvPicPr>
          <p:cNvPr id="139" name="Google Shape;139;p69"/>
          <p:cNvPicPr preferRelativeResize="0"/>
          <p:nvPr/>
        </p:nvPicPr>
        <p:blipFill rotWithShape="1">
          <a:blip r:embed="rId7">
            <a:alphaModFix/>
          </a:blip>
          <a:srcRect b="0" l="9910" r="1913" t="0"/>
          <a:stretch/>
        </p:blipFill>
        <p:spPr>
          <a:xfrm>
            <a:off x="20180008" y="4722881"/>
            <a:ext cx="2295900" cy="1536300"/>
          </a:xfrm>
          <a:prstGeom prst="roundRect">
            <a:avLst>
              <a:gd fmla="val 5832" name="adj"/>
            </a:avLst>
          </a:prstGeom>
          <a:noFill/>
          <a:ln>
            <a:noFill/>
          </a:ln>
          <a:effectLst>
            <a:outerShdw blurRad="284464" sx="102000" rotWithShape="0" algn="ctr" sy="102000">
              <a:srgbClr val="000000">
                <a:alpha val="34117"/>
              </a:srgbClr>
            </a:outerShdw>
          </a:effectLst>
        </p:spPr>
      </p:pic>
      <p:pic>
        <p:nvPicPr>
          <p:cNvPr descr="Shape, arrow&#10;&#10;Description automatically generated" id="140" name="Google Shape;140;p69"/>
          <p:cNvPicPr preferRelativeResize="0"/>
          <p:nvPr/>
        </p:nvPicPr>
        <p:blipFill rotWithShape="1">
          <a:blip r:embed="rId6">
            <a:alphaModFix/>
          </a:blip>
          <a:srcRect b="0" l="0" r="0" t="0"/>
          <a:stretch/>
        </p:blipFill>
        <p:spPr>
          <a:xfrm>
            <a:off x="22254180" y="6055651"/>
            <a:ext cx="271493" cy="4063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0"/>
          <p:cNvSpPr txBox="1"/>
          <p:nvPr>
            <p:ph type="title"/>
          </p:nvPr>
        </p:nvSpPr>
        <p:spPr>
          <a:xfrm>
            <a:off x="550808" y="661329"/>
            <a:ext cx="14298900" cy="1484100"/>
          </a:xfrm>
          <a:prstGeom prst="rect">
            <a:avLst/>
          </a:prstGeom>
          <a:noFill/>
          <a:ln>
            <a:noFill/>
          </a:ln>
        </p:spPr>
        <p:txBody>
          <a:bodyPr anchorCtr="0" anchor="ctr" bIns="34275" lIns="68575" spcFirstLastPara="1" rIns="68575" wrap="square" tIns="34275">
            <a:noAutofit/>
          </a:bodyPr>
          <a:lstStyle>
            <a:lvl1pPr lvl="0" marR="0" rtl="0" algn="l">
              <a:lnSpc>
                <a:spcPct val="80000"/>
              </a:lnSpc>
              <a:spcBef>
                <a:spcPts val="0"/>
              </a:spcBef>
              <a:spcAft>
                <a:spcPts val="0"/>
              </a:spcAft>
              <a:buClr>
                <a:schemeClr val="dk1"/>
              </a:buClr>
              <a:buSzPts val="7200"/>
              <a:buFont typeface="Inter"/>
              <a:buNone/>
              <a:defRPr b="1" i="0" sz="72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60"/>
          <p:cNvSpPr txBox="1"/>
          <p:nvPr>
            <p:ph idx="1" type="body"/>
          </p:nvPr>
        </p:nvSpPr>
        <p:spPr>
          <a:xfrm>
            <a:off x="550808" y="3617595"/>
            <a:ext cx="14298900" cy="45954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2100"/>
              <a:buFont typeface="Arial"/>
              <a:buNone/>
              <a:defRPr b="0" i="0" sz="2100" u="none" cap="none" strike="noStrike">
                <a:solidFill>
                  <a:schemeClr val="dk1"/>
                </a:solidFill>
                <a:latin typeface="Inter Light"/>
                <a:ea typeface="Inter Light"/>
                <a:cs typeface="Inter Light"/>
                <a:sym typeface="Inter Light"/>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Inter Light"/>
                <a:ea typeface="Inter Light"/>
                <a:cs typeface="Inter Light"/>
                <a:sym typeface="Inter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Inter Light"/>
                <a:ea typeface="Inter Light"/>
                <a:cs typeface="Inter Light"/>
                <a:sym typeface="Inter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Inter Light"/>
                <a:ea typeface="Inter Light"/>
                <a:cs typeface="Inter Light"/>
                <a:sym typeface="Inter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Inter Light"/>
                <a:ea typeface="Inter Light"/>
                <a:cs typeface="Inter Light"/>
                <a:sym typeface="Inter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Inter Light"/>
                <a:ea typeface="Inter Light"/>
                <a:cs typeface="Inter Light"/>
                <a:sym typeface="Inter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Inter Light"/>
                <a:ea typeface="Inter Light"/>
                <a:cs typeface="Inter Light"/>
                <a:sym typeface="Inter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Inter Light"/>
                <a:ea typeface="Inter Light"/>
                <a:cs typeface="Inter Light"/>
                <a:sym typeface="Inter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Inter Light"/>
                <a:ea typeface="Inter Light"/>
                <a:cs typeface="Inter Light"/>
                <a:sym typeface="Inter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0">
          <p15:clr>
            <a:srgbClr val="F26B43"/>
          </p15:clr>
        </p15:guide>
        <p15:guide id="2" pos="11186">
          <p15:clr>
            <a:srgbClr val="F26B43"/>
          </p15:clr>
        </p15:guide>
        <p15:guide id="3" pos="334">
          <p15:clr>
            <a:srgbClr val="F26B43"/>
          </p15:clr>
        </p15:guide>
        <p15:guide id="4" orient="horz" pos="3240">
          <p15:clr>
            <a:srgbClr val="F26B43"/>
          </p15:clr>
        </p15:guide>
        <p15:guide id="5" orient="horz" pos="348">
          <p15:clr>
            <a:srgbClr val="F26B43"/>
          </p15:clr>
        </p15:guide>
        <p15:guide id="6" orient="horz" pos="6132">
          <p15:clr>
            <a:srgbClr val="F26B43"/>
          </p15:clr>
        </p15:guide>
        <p15:guide id="7" orient="horz" pos="5893">
          <p15:clr>
            <a:srgbClr val="F26B43"/>
          </p15:clr>
        </p15:guide>
        <p15:guide id="8" orient="horz" pos="1012">
          <p15:clr>
            <a:srgbClr val="FBAE40"/>
          </p15:clr>
        </p15:guide>
        <p15:guide id="9" orient="horz" pos="1488">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48.png"/><Relationship Id="rId5"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75.png"/><Relationship Id="rId5" Type="http://schemas.openxmlformats.org/officeDocument/2006/relationships/image" Target="../media/image78.png"/><Relationship Id="rId6" Type="http://schemas.openxmlformats.org/officeDocument/2006/relationships/image" Target="../media/image76.png"/><Relationship Id="rId7" Type="http://schemas.openxmlformats.org/officeDocument/2006/relationships/image" Target="../media/image66.png"/><Relationship Id="rId8" Type="http://schemas.openxmlformats.org/officeDocument/2006/relationships/image" Target="../media/image72.png"/><Relationship Id="rId11" Type="http://schemas.openxmlformats.org/officeDocument/2006/relationships/image" Target="../media/image87.png"/><Relationship Id="rId10" Type="http://schemas.openxmlformats.org/officeDocument/2006/relationships/image" Target="../media/image97.png"/><Relationship Id="rId13" Type="http://schemas.openxmlformats.org/officeDocument/2006/relationships/image" Target="../media/image69.png"/><Relationship Id="rId12" Type="http://schemas.openxmlformats.org/officeDocument/2006/relationships/image" Target="../media/image68.png"/><Relationship Id="rId15" Type="http://schemas.openxmlformats.org/officeDocument/2006/relationships/image" Target="../media/image104.png"/><Relationship Id="rId14" Type="http://schemas.openxmlformats.org/officeDocument/2006/relationships/image" Target="../media/image71.png"/><Relationship Id="rId17" Type="http://schemas.openxmlformats.org/officeDocument/2006/relationships/image" Target="../media/image126.png"/><Relationship Id="rId16" Type="http://schemas.openxmlformats.org/officeDocument/2006/relationships/image" Target="../media/image83.png"/><Relationship Id="rId18" Type="http://schemas.openxmlformats.org/officeDocument/2006/relationships/image" Target="../media/image9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65.png"/><Relationship Id="rId4" Type="http://schemas.openxmlformats.org/officeDocument/2006/relationships/image" Target="../media/image78.png"/><Relationship Id="rId9" Type="http://schemas.openxmlformats.org/officeDocument/2006/relationships/image" Target="../media/image97.png"/><Relationship Id="rId5" Type="http://schemas.openxmlformats.org/officeDocument/2006/relationships/image" Target="../media/image76.png"/><Relationship Id="rId6" Type="http://schemas.openxmlformats.org/officeDocument/2006/relationships/image" Target="../media/image66.png"/><Relationship Id="rId7" Type="http://schemas.openxmlformats.org/officeDocument/2006/relationships/image" Target="../media/image72.png"/><Relationship Id="rId8" Type="http://schemas.openxmlformats.org/officeDocument/2006/relationships/image" Target="../media/image75.png"/><Relationship Id="rId11" Type="http://schemas.openxmlformats.org/officeDocument/2006/relationships/image" Target="../media/image68.png"/><Relationship Id="rId10" Type="http://schemas.openxmlformats.org/officeDocument/2006/relationships/image" Target="../media/image87.png"/><Relationship Id="rId13" Type="http://schemas.openxmlformats.org/officeDocument/2006/relationships/image" Target="../media/image71.png"/><Relationship Id="rId12" Type="http://schemas.openxmlformats.org/officeDocument/2006/relationships/image" Target="../media/image69.png"/><Relationship Id="rId15" Type="http://schemas.openxmlformats.org/officeDocument/2006/relationships/image" Target="../media/image83.png"/><Relationship Id="rId14" Type="http://schemas.openxmlformats.org/officeDocument/2006/relationships/image" Target="../media/image104.png"/><Relationship Id="rId17" Type="http://schemas.openxmlformats.org/officeDocument/2006/relationships/image" Target="../media/image92.png"/><Relationship Id="rId16" Type="http://schemas.openxmlformats.org/officeDocument/2006/relationships/image" Target="../media/image126.png"/><Relationship Id="rId18"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9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10.png"/><Relationship Id="rId5" Type="http://schemas.openxmlformats.org/officeDocument/2006/relationships/image" Target="../media/image42.png"/><Relationship Id="rId6" Type="http://schemas.openxmlformats.org/officeDocument/2006/relationships/image" Target="../media/image47.png"/><Relationship Id="rId7" Type="http://schemas.openxmlformats.org/officeDocument/2006/relationships/image" Target="../media/image4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0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0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0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9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93.png"/><Relationship Id="rId4" Type="http://schemas.openxmlformats.org/officeDocument/2006/relationships/image" Target="../media/image52.png"/><Relationship Id="rId5" Type="http://schemas.openxmlformats.org/officeDocument/2006/relationships/image" Target="../media/image98.png"/><Relationship Id="rId6" Type="http://schemas.openxmlformats.org/officeDocument/2006/relationships/image" Target="../media/image102.png"/><Relationship Id="rId7" Type="http://schemas.openxmlformats.org/officeDocument/2006/relationships/image" Target="../media/image10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107.png"/><Relationship Id="rId5" Type="http://schemas.openxmlformats.org/officeDocument/2006/relationships/image" Target="../media/image101.png"/><Relationship Id="rId6" Type="http://schemas.openxmlformats.org/officeDocument/2006/relationships/image" Target="../media/image70.png"/><Relationship Id="rId7" Type="http://schemas.openxmlformats.org/officeDocument/2006/relationships/image" Target="../media/image10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14.png"/><Relationship Id="rId4" Type="http://schemas.openxmlformats.org/officeDocument/2006/relationships/image" Target="../media/image43.png"/><Relationship Id="rId5"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11.png"/><Relationship Id="rId4" Type="http://schemas.openxmlformats.org/officeDocument/2006/relationships/image" Target="../media/image43.png"/><Relationship Id="rId5" Type="http://schemas.openxmlformats.org/officeDocument/2006/relationships/image" Target="../media/image113.png"/><Relationship Id="rId6" Type="http://schemas.openxmlformats.org/officeDocument/2006/relationships/image" Target="../media/image1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1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00.png"/><Relationship Id="rId4" Type="http://schemas.openxmlformats.org/officeDocument/2006/relationships/image" Target="../media/image1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52.png"/><Relationship Id="rId5"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0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0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9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0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1.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93.png"/><Relationship Id="rId4" Type="http://schemas.openxmlformats.org/officeDocument/2006/relationships/image" Target="../media/image52.png"/><Relationship Id="rId5" Type="http://schemas.openxmlformats.org/officeDocument/2006/relationships/image" Target="../media/image98.png"/><Relationship Id="rId6" Type="http://schemas.openxmlformats.org/officeDocument/2006/relationships/image" Target="../media/image102.png"/><Relationship Id="rId7" Type="http://schemas.openxmlformats.org/officeDocument/2006/relationships/image" Target="../media/image10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43.png"/><Relationship Id="rId4" Type="http://schemas.openxmlformats.org/officeDocument/2006/relationships/image" Target="../media/image107.png"/><Relationship Id="rId5" Type="http://schemas.openxmlformats.org/officeDocument/2006/relationships/image" Target="../media/image101.png"/><Relationship Id="rId6" Type="http://schemas.openxmlformats.org/officeDocument/2006/relationships/image" Target="../media/image70.png"/><Relationship Id="rId7" Type="http://schemas.openxmlformats.org/officeDocument/2006/relationships/image" Target="../media/image10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114.png"/><Relationship Id="rId4" Type="http://schemas.openxmlformats.org/officeDocument/2006/relationships/image" Target="../media/image43.png"/><Relationship Id="rId5" Type="http://schemas.openxmlformats.org/officeDocument/2006/relationships/image" Target="../media/image1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112.png"/><Relationship Id="rId4" Type="http://schemas.openxmlformats.org/officeDocument/2006/relationships/image" Target="../media/image111.png"/><Relationship Id="rId5" Type="http://schemas.openxmlformats.org/officeDocument/2006/relationships/image" Target="../media/image43.png"/><Relationship Id="rId6" Type="http://schemas.openxmlformats.org/officeDocument/2006/relationships/image" Target="../media/image1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24000">
              <a:schemeClr val="lt1"/>
            </a:gs>
            <a:gs pos="86000">
              <a:srgbClr val="F2F2F2"/>
            </a:gs>
            <a:gs pos="100000">
              <a:srgbClr val="F2F2F2"/>
            </a:gs>
          </a:gsLst>
          <a:lin ang="5400012" scaled="0"/>
        </a:gradFill>
      </p:bgPr>
    </p:bg>
    <p:spTree>
      <p:nvGrpSpPr>
        <p:cNvPr id="990" name="Shape 990"/>
        <p:cNvGrpSpPr/>
        <p:nvPr/>
      </p:nvGrpSpPr>
      <p:grpSpPr>
        <a:xfrm>
          <a:off x="0" y="0"/>
          <a:ext cx="0" cy="0"/>
          <a:chOff x="0" y="0"/>
          <a:chExt cx="0" cy="0"/>
        </a:xfrm>
      </p:grpSpPr>
      <p:sp>
        <p:nvSpPr>
          <p:cNvPr id="991" name="Google Shape;991;p1"/>
          <p:cNvSpPr txBox="1"/>
          <p:nvPr>
            <p:ph idx="1" type="body"/>
          </p:nvPr>
        </p:nvSpPr>
        <p:spPr>
          <a:xfrm>
            <a:off x="550808" y="6217625"/>
            <a:ext cx="17207400" cy="1820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b="1" lang="en-US" sz="4800">
                <a:latin typeface="Work Sans"/>
                <a:ea typeface="Work Sans"/>
                <a:cs typeface="Work Sans"/>
                <a:sym typeface="Work Sans"/>
              </a:rPr>
              <a:t>The Backbone</a:t>
            </a:r>
            <a:endParaRPr b="1" sz="4800">
              <a:latin typeface="Work Sans"/>
              <a:ea typeface="Work Sans"/>
              <a:cs typeface="Work Sans"/>
              <a:sym typeface="Work Sans"/>
            </a:endParaRPr>
          </a:p>
          <a:p>
            <a:pPr indent="0" lvl="0" marL="0" rtl="0" algn="l">
              <a:lnSpc>
                <a:spcPct val="90000"/>
              </a:lnSpc>
              <a:spcBef>
                <a:spcPts val="0"/>
              </a:spcBef>
              <a:spcAft>
                <a:spcPts val="0"/>
              </a:spcAft>
              <a:buClr>
                <a:schemeClr val="dk1"/>
              </a:buClr>
              <a:buSzPts val="3300"/>
              <a:buFont typeface="Arial"/>
              <a:buNone/>
            </a:pPr>
            <a:r>
              <a:rPr b="1" lang="en-US" sz="4800">
                <a:latin typeface="Work Sans"/>
                <a:ea typeface="Work Sans"/>
                <a:cs typeface="Work Sans"/>
                <a:sym typeface="Work Sans"/>
              </a:rPr>
              <a:t>to a Multichain Future</a:t>
            </a:r>
            <a:endParaRPr b="1" sz="4800">
              <a:latin typeface="Work Sans"/>
              <a:ea typeface="Work Sans"/>
              <a:cs typeface="Work Sans"/>
              <a:sym typeface="Work Sans"/>
            </a:endParaRPr>
          </a:p>
          <a:p>
            <a:pPr indent="0" lvl="1" marL="0" rtl="0" algn="l">
              <a:lnSpc>
                <a:spcPct val="90000"/>
              </a:lnSpc>
              <a:spcBef>
                <a:spcPts val="800"/>
              </a:spcBef>
              <a:spcAft>
                <a:spcPts val="0"/>
              </a:spcAft>
              <a:buClr>
                <a:schemeClr val="dk1"/>
              </a:buClr>
              <a:buSzPts val="2100"/>
              <a:buNone/>
            </a:pPr>
            <a:r>
              <a:t/>
            </a:r>
            <a:endParaRPr>
              <a:latin typeface="Work Sans Medium"/>
              <a:ea typeface="Work Sans Medium"/>
              <a:cs typeface="Work Sans Medium"/>
              <a:sym typeface="Work Sans Medium"/>
            </a:endParaRPr>
          </a:p>
          <a:p>
            <a:pPr indent="0" lvl="1" marL="0" rtl="0" algn="l">
              <a:lnSpc>
                <a:spcPct val="90000"/>
              </a:lnSpc>
              <a:spcBef>
                <a:spcPts val="800"/>
              </a:spcBef>
              <a:spcAft>
                <a:spcPts val="0"/>
              </a:spcAft>
              <a:buClr>
                <a:schemeClr val="dk1"/>
              </a:buClr>
              <a:buSzPts val="2100"/>
              <a:buNone/>
            </a:pPr>
            <a:r>
              <a:rPr lang="en-US">
                <a:latin typeface="Work Sans Medium"/>
                <a:ea typeface="Work Sans Medium"/>
                <a:cs typeface="Work Sans Medium"/>
                <a:sym typeface="Work Sans Medium"/>
              </a:rPr>
              <a:t>Shawn Tabrizi	 </a:t>
            </a:r>
            <a:r>
              <a:rPr lang="en-US">
                <a:solidFill>
                  <a:schemeClr val="accent2"/>
                </a:solidFill>
                <a:latin typeface="Work Sans Medium"/>
                <a:ea typeface="Work Sans Medium"/>
                <a:cs typeface="Work Sans Medium"/>
                <a:sym typeface="Work Sans Medium"/>
              </a:rPr>
              <a:t>(@shawntabrizi)</a:t>
            </a:r>
            <a:endParaRPr>
              <a:solidFill>
                <a:schemeClr val="accent2"/>
              </a:solidFill>
              <a:latin typeface="Work Sans Medium"/>
              <a:ea typeface="Work Sans Medium"/>
              <a:cs typeface="Work Sans Medium"/>
              <a:sym typeface="Work Sans Medium"/>
            </a:endParaRPr>
          </a:p>
        </p:txBody>
      </p:sp>
      <p:pic>
        <p:nvPicPr>
          <p:cNvPr id="992" name="Google Shape;992;p1"/>
          <p:cNvPicPr preferRelativeResize="0"/>
          <p:nvPr>
            <p:ph idx="3" type="pic"/>
          </p:nvPr>
        </p:nvPicPr>
        <p:blipFill rotWithShape="1">
          <a:blip r:embed="rId3">
            <a:alphaModFix/>
          </a:blip>
          <a:srcRect b="-99581" l="0" r="0" t="-99551"/>
          <a:stretch/>
        </p:blipFill>
        <p:spPr>
          <a:xfrm>
            <a:off x="550808" y="552450"/>
            <a:ext cx="2891100" cy="1848900"/>
          </a:xfrm>
          <a:prstGeom prst="rect">
            <a:avLst/>
          </a:prstGeom>
          <a:noFill/>
          <a:ln>
            <a:noFill/>
          </a:ln>
        </p:spPr>
      </p:pic>
      <p:pic>
        <p:nvPicPr>
          <p:cNvPr id="993" name="Google Shape;993;p1"/>
          <p:cNvPicPr preferRelativeResize="0"/>
          <p:nvPr>
            <p:ph idx="2" type="pic"/>
          </p:nvPr>
        </p:nvPicPr>
        <p:blipFill rotWithShape="1">
          <a:blip r:embed="rId4">
            <a:alphaModFix/>
          </a:blip>
          <a:srcRect b="0" l="0" r="0" t="0"/>
          <a:stretch/>
        </p:blipFill>
        <p:spPr>
          <a:xfrm>
            <a:off x="8217220" y="525738"/>
            <a:ext cx="9235500" cy="9235500"/>
          </a:xfrm>
          <a:prstGeom prst="ellipse">
            <a:avLst/>
          </a:prstGeom>
          <a:noFill/>
          <a:ln>
            <a:noFill/>
          </a:ln>
          <a:effectLst>
            <a:outerShdw blurRad="1270000" sx="101340" rotWithShape="0" algn="ctr" sy="101340">
              <a:schemeClr val="dk1">
                <a:alpha val="16470"/>
              </a:schemeClr>
            </a:outerShdw>
          </a:effectLst>
        </p:spPr>
      </p:pic>
      <p:sp>
        <p:nvSpPr>
          <p:cNvPr id="994" name="Google Shape;994;p1"/>
          <p:cNvSpPr txBox="1"/>
          <p:nvPr>
            <p:ph type="title"/>
          </p:nvPr>
        </p:nvSpPr>
        <p:spPr>
          <a:xfrm>
            <a:off x="539733" y="3276025"/>
            <a:ext cx="17207400" cy="2865300"/>
          </a:xfrm>
          <a:prstGeom prst="rect">
            <a:avLst/>
          </a:prstGeom>
          <a:noFill/>
          <a:ln>
            <a:noFill/>
          </a:ln>
        </p:spPr>
        <p:txBody>
          <a:bodyPr anchorCtr="0" anchor="b" bIns="34275" lIns="68575" spcFirstLastPara="1" rIns="68575" wrap="square" tIns="34275">
            <a:normAutofit/>
          </a:bodyPr>
          <a:lstStyle/>
          <a:p>
            <a:pPr indent="0" lvl="0" marL="0" rtl="0" algn="l">
              <a:lnSpc>
                <a:spcPct val="80000"/>
              </a:lnSpc>
              <a:spcBef>
                <a:spcPts val="0"/>
              </a:spcBef>
              <a:spcAft>
                <a:spcPts val="0"/>
              </a:spcAft>
              <a:buClr>
                <a:schemeClr val="dk1"/>
              </a:buClr>
              <a:buSzPts val="8600"/>
              <a:buFont typeface="Inter"/>
              <a:buNone/>
            </a:pPr>
            <a:r>
              <a:rPr b="0" lang="en-US" sz="15000">
                <a:latin typeface="Work Sans ExtraBold"/>
                <a:ea typeface="Work Sans ExtraBold"/>
                <a:cs typeface="Work Sans ExtraBold"/>
                <a:sym typeface="Work Sans ExtraBold"/>
              </a:rPr>
              <a:t>XCM</a:t>
            </a:r>
            <a:endParaRPr b="0" sz="15000">
              <a:latin typeface="Work Sans ExtraBold"/>
              <a:ea typeface="Work Sans ExtraBold"/>
              <a:cs typeface="Work Sans ExtraBold"/>
              <a:sym typeface="Work Sans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cxnSp>
        <p:nvCxnSpPr>
          <p:cNvPr id="1091" name="Google Shape;1091;p10"/>
          <p:cNvCxnSpPr>
            <a:stCxn id="1092" idx="0"/>
            <a:endCxn id="1093" idx="1"/>
          </p:cNvCxnSpPr>
          <p:nvPr/>
        </p:nvCxnSpPr>
        <p:spPr>
          <a:xfrm flipH="1" rot="10800000">
            <a:off x="12205476" y="7473307"/>
            <a:ext cx="2264400" cy="1155300"/>
          </a:xfrm>
          <a:prstGeom prst="straightConnector1">
            <a:avLst/>
          </a:prstGeom>
          <a:noFill/>
          <a:ln cap="flat" cmpd="sng" w="76200">
            <a:solidFill>
              <a:srgbClr val="0000FF"/>
            </a:solidFill>
            <a:prstDash val="dash"/>
            <a:round/>
            <a:headEnd len="sm" w="sm" type="none"/>
            <a:tailEnd len="sm" w="sm" type="none"/>
          </a:ln>
        </p:spPr>
      </p:cxnSp>
      <p:sp>
        <p:nvSpPr>
          <p:cNvPr id="1094" name="Google Shape;1094;p10"/>
          <p:cNvSpPr/>
          <p:nvPr/>
        </p:nvSpPr>
        <p:spPr>
          <a:xfrm rot="1800099">
            <a:off x="3454747" y="6657477"/>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0"/>
          <p:cNvSpPr/>
          <p:nvPr/>
        </p:nvSpPr>
        <p:spPr>
          <a:xfrm>
            <a:off x="8925783" y="3788400"/>
            <a:ext cx="1087800" cy="1087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0"/>
          <p:cNvSpPr/>
          <p:nvPr/>
        </p:nvSpPr>
        <p:spPr>
          <a:xfrm rot="-1800099">
            <a:off x="14396858" y="6657481"/>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96" name="Google Shape;1096;p10"/>
          <p:cNvCxnSpPr>
            <a:stCxn id="1094" idx="3"/>
            <a:endCxn id="1097" idx="0"/>
          </p:cNvCxnSpPr>
          <p:nvPr/>
        </p:nvCxnSpPr>
        <p:spPr>
          <a:xfrm>
            <a:off x="4469620" y="7473300"/>
            <a:ext cx="2270100" cy="1129200"/>
          </a:xfrm>
          <a:prstGeom prst="straightConnector1">
            <a:avLst/>
          </a:prstGeom>
          <a:noFill/>
          <a:ln cap="flat" cmpd="sng" w="76200">
            <a:solidFill>
              <a:srgbClr val="0000FF"/>
            </a:solidFill>
            <a:prstDash val="dash"/>
            <a:round/>
            <a:headEnd len="sm" w="sm" type="none"/>
            <a:tailEnd len="sm" w="sm" type="none"/>
          </a:ln>
        </p:spPr>
      </p:cxnSp>
      <p:cxnSp>
        <p:nvCxnSpPr>
          <p:cNvPr id="1098" name="Google Shape;1098;p10"/>
          <p:cNvCxnSpPr>
            <a:stCxn id="1095" idx="2"/>
          </p:cNvCxnSpPr>
          <p:nvPr/>
        </p:nvCxnSpPr>
        <p:spPr>
          <a:xfrm>
            <a:off x="9469683" y="4876200"/>
            <a:ext cx="0" cy="2278800"/>
          </a:xfrm>
          <a:prstGeom prst="straightConnector1">
            <a:avLst/>
          </a:prstGeom>
          <a:noFill/>
          <a:ln cap="flat" cmpd="sng" w="76200">
            <a:solidFill>
              <a:srgbClr val="0000FF"/>
            </a:solidFill>
            <a:prstDash val="dash"/>
            <a:round/>
            <a:headEnd len="sm" w="sm" type="none"/>
            <a:tailEnd len="sm" w="sm" type="none"/>
          </a:ln>
        </p:spPr>
      </p:cxnSp>
      <p:sp>
        <p:nvSpPr>
          <p:cNvPr id="1099" name="Google Shape;1099;p10"/>
          <p:cNvSpPr/>
          <p:nvPr/>
        </p:nvSpPr>
        <p:spPr>
          <a:xfrm>
            <a:off x="6075613" y="6892950"/>
            <a:ext cx="6788100" cy="6788100"/>
          </a:xfrm>
          <a:prstGeom prst="blockArc">
            <a:avLst>
              <a:gd fmla="val 10800000" name="adj1"/>
              <a:gd fmla="val 21581330" name="adj2"/>
              <a:gd fmla="val 11482" name="adj3"/>
            </a:avLst>
          </a:prstGeom>
          <a:solidFill>
            <a:srgbClr val="D900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0"/>
          <p:cNvSpPr/>
          <p:nvPr/>
        </p:nvSpPr>
        <p:spPr>
          <a:xfrm>
            <a:off x="9288968" y="7061400"/>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0"/>
          <p:cNvSpPr/>
          <p:nvPr/>
        </p:nvSpPr>
        <p:spPr>
          <a:xfrm rot="3599979">
            <a:off x="11862878" y="853680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0"/>
          <p:cNvSpPr/>
          <p:nvPr/>
        </p:nvSpPr>
        <p:spPr>
          <a:xfrm rot="-3599979">
            <a:off x="6715063" y="85108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01" name="Google Shape;1101;p10"/>
          <p:cNvCxnSpPr>
            <a:endCxn id="1095" idx="1"/>
          </p:cNvCxnSpPr>
          <p:nvPr/>
        </p:nvCxnSpPr>
        <p:spPr>
          <a:xfrm flipH="1" rot="10800000">
            <a:off x="4270683" y="4332300"/>
            <a:ext cx="4655100" cy="2397900"/>
          </a:xfrm>
          <a:prstGeom prst="straightConnector1">
            <a:avLst/>
          </a:prstGeom>
          <a:noFill/>
          <a:ln cap="flat" cmpd="sng" w="38100">
            <a:solidFill>
              <a:schemeClr val="accent2"/>
            </a:solidFill>
            <a:prstDash val="dash"/>
            <a:round/>
            <a:headEnd len="sm" w="sm" type="none"/>
            <a:tailEnd len="sm" w="sm" type="none"/>
          </a:ln>
        </p:spPr>
      </p:cxnSp>
      <p:cxnSp>
        <p:nvCxnSpPr>
          <p:cNvPr id="1102" name="Google Shape;1102;p10"/>
          <p:cNvCxnSpPr>
            <a:stCxn id="1095" idx="3"/>
            <a:endCxn id="1093" idx="0"/>
          </p:cNvCxnSpPr>
          <p:nvPr/>
        </p:nvCxnSpPr>
        <p:spPr>
          <a:xfrm>
            <a:off x="10013583" y="4332300"/>
            <a:ext cx="4655100" cy="2398200"/>
          </a:xfrm>
          <a:prstGeom prst="straightConnector1">
            <a:avLst/>
          </a:prstGeom>
          <a:noFill/>
          <a:ln cap="flat" cmpd="sng" w="38100">
            <a:solidFill>
              <a:schemeClr val="accent2"/>
            </a:solidFill>
            <a:prstDash val="dash"/>
            <a:round/>
            <a:headEnd len="sm" w="sm" type="none"/>
            <a:tailEnd len="sm" w="sm" type="none"/>
          </a:ln>
        </p:spPr>
      </p:cxnSp>
      <p:cxnSp>
        <p:nvCxnSpPr>
          <p:cNvPr id="1103" name="Google Shape;1103;p10"/>
          <p:cNvCxnSpPr>
            <a:stCxn id="1094" idx="3"/>
            <a:endCxn id="1093" idx="1"/>
          </p:cNvCxnSpPr>
          <p:nvPr/>
        </p:nvCxnSpPr>
        <p:spPr>
          <a:xfrm>
            <a:off x="4469620" y="7473300"/>
            <a:ext cx="10000200" cy="0"/>
          </a:xfrm>
          <a:prstGeom prst="straightConnector1">
            <a:avLst/>
          </a:prstGeom>
          <a:noFill/>
          <a:ln cap="flat" cmpd="sng" w="38100">
            <a:solidFill>
              <a:schemeClr val="accent2"/>
            </a:solidFill>
            <a:prstDash val="dash"/>
            <a:round/>
            <a:headEnd len="sm" w="sm" type="none"/>
            <a:tailEnd len="sm" w="sm" type="none"/>
          </a:ln>
        </p:spPr>
      </p:cxnSp>
      <p:sp>
        <p:nvSpPr>
          <p:cNvPr id="1104" name="Google Shape;1104;p10"/>
          <p:cNvSpPr/>
          <p:nvPr/>
        </p:nvSpPr>
        <p:spPr>
          <a:xfrm>
            <a:off x="9286068" y="4148625"/>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0"/>
          <p:cNvSpPr/>
          <p:nvPr/>
        </p:nvSpPr>
        <p:spPr>
          <a:xfrm rot="3599979">
            <a:off x="14757128" y="701775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0"/>
          <p:cNvSpPr/>
          <p:nvPr/>
        </p:nvSpPr>
        <p:spPr>
          <a:xfrm rot="-3599979">
            <a:off x="3815038" y="70177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0"/>
          <p:cNvSpPr txBox="1"/>
          <p:nvPr/>
        </p:nvSpPr>
        <p:spPr>
          <a:xfrm>
            <a:off x="670975" y="1857950"/>
            <a:ext cx="58404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Inter"/>
                <a:ea typeface="Inter"/>
                <a:cs typeface="Inter"/>
                <a:sym typeface="Inter"/>
              </a:rPr>
              <a:t>There is also Vertical Message Passing (VMP), which allows parachains to communicate with the relay chain.</a:t>
            </a:r>
            <a:endParaRPr b="0" i="0" sz="3000" u="none" cap="none" strike="noStrike">
              <a:solidFill>
                <a:srgbClr val="000000"/>
              </a:solidFill>
              <a:latin typeface="Inter"/>
              <a:ea typeface="Inter"/>
              <a:cs typeface="Inter"/>
              <a:sym typeface="Inter"/>
            </a:endParaRPr>
          </a:p>
        </p:txBody>
      </p:sp>
      <p:sp>
        <p:nvSpPr>
          <p:cNvPr id="1108" name="Google Shape;1108;p10"/>
          <p:cNvSpPr txBox="1"/>
          <p:nvPr>
            <p:ph type="title"/>
          </p:nvPr>
        </p:nvSpPr>
        <p:spPr>
          <a:xfrm>
            <a:off x="670968" y="700087"/>
            <a:ext cx="16313700" cy="2498400"/>
          </a:xfrm>
          <a:prstGeom prst="rect">
            <a:avLst/>
          </a:prstGeom>
          <a:noFill/>
          <a:ln>
            <a:noFill/>
          </a:ln>
        </p:spPr>
        <p:txBody>
          <a:bodyPr anchorCtr="0" anchor="t" bIns="34275" lIns="68575" spcFirstLastPara="1" rIns="68575" wrap="square" tIns="34275">
            <a:noAutofit/>
          </a:bodyPr>
          <a:lstStyle/>
          <a:p>
            <a:pPr indent="0" lvl="0" marL="0" rtl="0" algn="l">
              <a:lnSpc>
                <a:spcPct val="80000"/>
              </a:lnSpc>
              <a:spcBef>
                <a:spcPts val="0"/>
              </a:spcBef>
              <a:spcAft>
                <a:spcPts val="0"/>
              </a:spcAft>
              <a:buClr>
                <a:schemeClr val="dk1"/>
              </a:buClr>
              <a:buSzPts val="1100"/>
              <a:buFont typeface="Arial"/>
              <a:buNone/>
            </a:pPr>
            <a:r>
              <a:rPr lang="en-US" u="sng"/>
              <a:t>VMP</a:t>
            </a:r>
            <a:r>
              <a:rPr lang="en-US"/>
              <a:t> is Parachain to / from Relay Chain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pic>
        <p:nvPicPr>
          <p:cNvPr id="1113" name="Google Shape;1113;p11"/>
          <p:cNvPicPr preferRelativeResize="0"/>
          <p:nvPr>
            <p:ph idx="2" type="pic"/>
          </p:nvPr>
        </p:nvPicPr>
        <p:blipFill rotWithShape="1">
          <a:blip r:embed="rId3">
            <a:alphaModFix/>
          </a:blip>
          <a:srcRect b="0" l="2289" r="2298" t="0"/>
          <a:stretch/>
        </p:blipFill>
        <p:spPr>
          <a:xfrm rot="10800000">
            <a:off x="11746084" y="0"/>
            <a:ext cx="6541909" cy="10287002"/>
          </a:xfrm>
          <a:prstGeom prst="rect">
            <a:avLst/>
          </a:prstGeom>
          <a:solidFill>
            <a:srgbClr val="BFBFBF"/>
          </a:solidFill>
          <a:ln>
            <a:noFill/>
          </a:ln>
        </p:spPr>
      </p:pic>
      <p:sp>
        <p:nvSpPr>
          <p:cNvPr id="1114" name="Google Shape;1114;p11"/>
          <p:cNvSpPr txBox="1"/>
          <p:nvPr>
            <p:ph type="title"/>
          </p:nvPr>
        </p:nvSpPr>
        <p:spPr>
          <a:xfrm>
            <a:off x="458350" y="2230350"/>
            <a:ext cx="10746600" cy="58263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chemeClr val="dk1"/>
              </a:buClr>
              <a:buSzPts val="7200"/>
              <a:buFont typeface="Inter"/>
              <a:buNone/>
            </a:pPr>
            <a:r>
              <a:rPr lang="en-US"/>
              <a:t>XCMP / VMP messages are just opaque blobs, and assume no specific message format.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12"/>
          <p:cNvPicPr preferRelativeResize="0"/>
          <p:nvPr>
            <p:ph idx="2" type="pic"/>
          </p:nvPr>
        </p:nvPicPr>
        <p:blipFill rotWithShape="1">
          <a:blip r:embed="rId3">
            <a:alphaModFix/>
          </a:blip>
          <a:srcRect b="0" l="7605" r="7604" t="0"/>
          <a:stretch/>
        </p:blipFill>
        <p:spPr>
          <a:xfrm>
            <a:off x="11746085" y="0"/>
            <a:ext cx="6541908" cy="10287002"/>
          </a:xfrm>
          <a:prstGeom prst="rect">
            <a:avLst/>
          </a:prstGeom>
          <a:solidFill>
            <a:srgbClr val="BFBFBF"/>
          </a:solidFill>
          <a:ln>
            <a:noFill/>
          </a:ln>
        </p:spPr>
      </p:pic>
      <p:sp>
        <p:nvSpPr>
          <p:cNvPr id="1120" name="Google Shape;1120;p12"/>
          <p:cNvSpPr txBox="1"/>
          <p:nvPr>
            <p:ph type="title"/>
          </p:nvPr>
        </p:nvSpPr>
        <p:spPr>
          <a:xfrm>
            <a:off x="2028425" y="2230350"/>
            <a:ext cx="9176400" cy="58263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chemeClr val="dk1"/>
              </a:buClr>
              <a:buSzPts val="1100"/>
              <a:buFont typeface="Arial"/>
              <a:buNone/>
            </a:pPr>
            <a:r>
              <a:rPr lang="en-US"/>
              <a:t>But having a standard message format is useful…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pic>
        <p:nvPicPr>
          <p:cNvPr id="1125" name="Google Shape;1125;p13"/>
          <p:cNvPicPr preferRelativeResize="0"/>
          <p:nvPr>
            <p:ph idx="2" type="pic"/>
          </p:nvPr>
        </p:nvPicPr>
        <p:blipFill rotWithShape="1">
          <a:blip r:embed="rId3">
            <a:alphaModFix/>
          </a:blip>
          <a:srcRect b="0" l="0" r="10" t="0"/>
          <a:stretch/>
        </p:blipFill>
        <p:spPr>
          <a:xfrm>
            <a:off x="0" y="0"/>
            <a:ext cx="18286806" cy="10287002"/>
          </a:xfrm>
          <a:prstGeom prst="rect">
            <a:avLst/>
          </a:prstGeom>
          <a:solidFill>
            <a:schemeClr val="dk1"/>
          </a:solidFill>
          <a:ln>
            <a:noFill/>
          </a:ln>
        </p:spPr>
      </p:pic>
      <p:sp>
        <p:nvSpPr>
          <p:cNvPr id="1126" name="Google Shape;1126;p13"/>
          <p:cNvSpPr txBox="1"/>
          <p:nvPr>
            <p:ph type="title"/>
          </p:nvPr>
        </p:nvSpPr>
        <p:spPr>
          <a:xfrm>
            <a:off x="550808" y="16212"/>
            <a:ext cx="14158500" cy="58263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Clr>
                <a:schemeClr val="lt1"/>
              </a:buClr>
              <a:buSzPts val="9000"/>
              <a:buFont typeface="Inter"/>
              <a:buNone/>
            </a:pPr>
            <a:r>
              <a:rPr lang="en-US"/>
              <a:t>What is XCM?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pic>
        <p:nvPicPr>
          <p:cNvPr id="1131" name="Google Shape;1131;p14"/>
          <p:cNvPicPr preferRelativeResize="0"/>
          <p:nvPr/>
        </p:nvPicPr>
        <p:blipFill rotWithShape="1">
          <a:blip r:embed="rId3">
            <a:alphaModFix/>
          </a:blip>
          <a:srcRect b="34378" l="11117" r="11126" t="0"/>
          <a:stretch/>
        </p:blipFill>
        <p:spPr>
          <a:xfrm>
            <a:off x="0" y="0"/>
            <a:ext cx="18288000" cy="10286998"/>
          </a:xfrm>
          <a:prstGeom prst="rect">
            <a:avLst/>
          </a:prstGeom>
          <a:noFill/>
          <a:ln>
            <a:noFill/>
          </a:ln>
        </p:spPr>
      </p:pic>
      <p:sp>
        <p:nvSpPr>
          <p:cNvPr id="1132" name="Google Shape;1132;p14"/>
          <p:cNvSpPr txBox="1"/>
          <p:nvPr>
            <p:ph type="title"/>
          </p:nvPr>
        </p:nvSpPr>
        <p:spPr>
          <a:xfrm>
            <a:off x="550800" y="547650"/>
            <a:ext cx="17207400" cy="91869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dk1"/>
              </a:buClr>
              <a:buSzPts val="7200"/>
              <a:buFont typeface="Inter"/>
              <a:buNone/>
            </a:pPr>
            <a:r>
              <a:rPr lang="en-US" sz="25000">
                <a:solidFill>
                  <a:schemeClr val="lt1"/>
                </a:solidFill>
              </a:rPr>
              <a:t>X</a:t>
            </a:r>
            <a:r>
              <a:rPr lang="en-US" sz="25000">
                <a:solidFill>
                  <a:srgbClr val="00FFFF"/>
                </a:solidFill>
              </a:rPr>
              <a:t>C</a:t>
            </a:r>
            <a:r>
              <a:rPr lang="en-US" sz="25000">
                <a:solidFill>
                  <a:srgbClr val="FFFF00"/>
                </a:solidFill>
              </a:rPr>
              <a:t>M</a:t>
            </a:r>
            <a:endParaRPr sz="25000">
              <a:solidFill>
                <a:srgbClr val="FFFF00"/>
              </a:solidFill>
            </a:endParaRPr>
          </a:p>
          <a:p>
            <a:pPr indent="0" lvl="0" marL="0" rtl="0" algn="ctr">
              <a:lnSpc>
                <a:spcPct val="80000"/>
              </a:lnSpc>
              <a:spcBef>
                <a:spcPts val="0"/>
              </a:spcBef>
              <a:spcAft>
                <a:spcPts val="0"/>
              </a:spcAft>
              <a:buClr>
                <a:schemeClr val="dk1"/>
              </a:buClr>
              <a:buSzPts val="7200"/>
              <a:buFont typeface="Inter"/>
              <a:buNone/>
            </a:pPr>
            <a:r>
              <a:rPr lang="en-US">
                <a:solidFill>
                  <a:schemeClr val="lt1"/>
                </a:solidFill>
              </a:rPr>
              <a:t>cross</a:t>
            </a:r>
            <a:r>
              <a:rPr lang="en-US">
                <a:solidFill>
                  <a:srgbClr val="CC0000"/>
                </a:solidFill>
              </a:rPr>
              <a:t> </a:t>
            </a:r>
            <a:r>
              <a:rPr lang="en-US">
                <a:solidFill>
                  <a:srgbClr val="00FFFF"/>
                </a:solidFill>
              </a:rPr>
              <a:t>consensus</a:t>
            </a:r>
            <a:r>
              <a:rPr lang="en-US">
                <a:solidFill>
                  <a:srgbClr val="FF1864"/>
                </a:solidFill>
              </a:rPr>
              <a:t> </a:t>
            </a:r>
            <a:r>
              <a:rPr lang="en-US">
                <a:solidFill>
                  <a:schemeClr val="accent6"/>
                </a:solidFill>
              </a:rPr>
              <a:t>messaging</a:t>
            </a:r>
            <a:endParaRPr>
              <a:solidFill>
                <a:schemeClr val="accent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15"/>
          <p:cNvPicPr preferRelativeResize="0"/>
          <p:nvPr>
            <p:ph idx="2" type="pic"/>
          </p:nvPr>
        </p:nvPicPr>
        <p:blipFill rotWithShape="1">
          <a:blip r:embed="rId3">
            <a:alphaModFix/>
          </a:blip>
          <a:srcRect b="0" l="32116" r="32116" t="0"/>
          <a:stretch/>
        </p:blipFill>
        <p:spPr>
          <a:xfrm>
            <a:off x="0" y="0"/>
            <a:ext cx="6541798" cy="10287002"/>
          </a:xfrm>
          <a:prstGeom prst="rect">
            <a:avLst/>
          </a:prstGeom>
          <a:solidFill>
            <a:srgbClr val="BFBFBF"/>
          </a:solidFill>
          <a:ln>
            <a:noFill/>
          </a:ln>
        </p:spPr>
      </p:pic>
      <p:sp>
        <p:nvSpPr>
          <p:cNvPr id="1138" name="Google Shape;1138;p15"/>
          <p:cNvSpPr txBox="1"/>
          <p:nvPr>
            <p:ph type="title"/>
          </p:nvPr>
        </p:nvSpPr>
        <p:spPr>
          <a:xfrm>
            <a:off x="7011550" y="2230350"/>
            <a:ext cx="10746600" cy="58263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7200"/>
              <a:buFont typeface="Inter"/>
              <a:buNone/>
            </a:pPr>
            <a:r>
              <a:rPr lang="en-US"/>
              <a:t>The XCM format is a basic framework for communication between consensus systems.</a:t>
            </a:r>
            <a:endParaRPr/>
          </a:p>
        </p:txBody>
      </p:sp>
      <p:pic>
        <p:nvPicPr>
          <p:cNvPr id="1139" name="Google Shape;1139;p15"/>
          <p:cNvPicPr preferRelativeResize="0"/>
          <p:nvPr/>
        </p:nvPicPr>
        <p:blipFill rotWithShape="1">
          <a:blip r:embed="rId4">
            <a:alphaModFix/>
          </a:blip>
          <a:srcRect b="34378" l="21722" r="50463" t="0"/>
          <a:stretch/>
        </p:blipFill>
        <p:spPr>
          <a:xfrm>
            <a:off x="0" y="0"/>
            <a:ext cx="6541798" cy="102869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6"/>
          <p:cNvSpPr txBox="1"/>
          <p:nvPr>
            <p:ph type="title"/>
          </p:nvPr>
        </p:nvSpPr>
        <p:spPr>
          <a:xfrm>
            <a:off x="1596675" y="2109900"/>
            <a:ext cx="6861000" cy="60672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7200"/>
              <a:buNone/>
            </a:pPr>
            <a:r>
              <a:rPr lang="en-US" sz="9600"/>
              <a:t>Designed for Any</a:t>
            </a:r>
            <a:endParaRPr sz="9600"/>
          </a:p>
          <a:p>
            <a:pPr indent="0" lvl="0" marL="0" rtl="0" algn="r">
              <a:lnSpc>
                <a:spcPct val="100000"/>
              </a:lnSpc>
              <a:spcBef>
                <a:spcPts val="0"/>
              </a:spcBef>
              <a:spcAft>
                <a:spcPts val="0"/>
              </a:spcAft>
              <a:buSzPts val="7200"/>
              <a:buNone/>
            </a:pPr>
            <a:r>
              <a:rPr lang="en-US" sz="9600"/>
              <a:t>Consensus System</a:t>
            </a:r>
            <a:endParaRPr sz="9600"/>
          </a:p>
        </p:txBody>
      </p:sp>
      <p:sp>
        <p:nvSpPr>
          <p:cNvPr id="1146" name="Google Shape;1146;p16"/>
          <p:cNvSpPr txBox="1"/>
          <p:nvPr>
            <p:ph type="title"/>
          </p:nvPr>
        </p:nvSpPr>
        <p:spPr>
          <a:xfrm>
            <a:off x="9571850" y="2810700"/>
            <a:ext cx="8269200" cy="4665600"/>
          </a:xfrm>
          <a:prstGeom prst="rect">
            <a:avLst/>
          </a:prstGeom>
          <a:noFill/>
          <a:ln>
            <a:noFill/>
          </a:ln>
        </p:spPr>
        <p:txBody>
          <a:bodyPr anchorCtr="0" anchor="ctr" bIns="34275" lIns="68575" spcFirstLastPara="1" rIns="68575" wrap="square" tIns="34275">
            <a:noAutofit/>
          </a:bodyPr>
          <a:lstStyle/>
          <a:p>
            <a:pPr indent="-457200" lvl="0" marL="457200" rtl="0" algn="l">
              <a:lnSpc>
                <a:spcPct val="115000"/>
              </a:lnSpc>
              <a:spcBef>
                <a:spcPts val="0"/>
              </a:spcBef>
              <a:spcAft>
                <a:spcPts val="0"/>
              </a:spcAft>
              <a:buSzPts val="4800"/>
              <a:buFont typeface="Inter"/>
              <a:buChar char="●"/>
            </a:pPr>
            <a:r>
              <a:rPr b="0" lang="en-US" sz="4800">
                <a:latin typeface="Inter"/>
                <a:ea typeface="Inter"/>
                <a:cs typeface="Inter"/>
                <a:sym typeface="Inter"/>
              </a:rPr>
              <a:t>Parachains</a:t>
            </a:r>
            <a:endParaRPr b="0" sz="4800">
              <a:latin typeface="Inter"/>
              <a:ea typeface="Inter"/>
              <a:cs typeface="Inter"/>
              <a:sym typeface="Inter"/>
            </a:endParaRPr>
          </a:p>
          <a:p>
            <a:pPr indent="-457200" lvl="0" marL="457200" rtl="0" algn="l">
              <a:lnSpc>
                <a:spcPct val="115000"/>
              </a:lnSpc>
              <a:spcBef>
                <a:spcPts val="0"/>
              </a:spcBef>
              <a:spcAft>
                <a:spcPts val="0"/>
              </a:spcAft>
              <a:buSzPts val="4800"/>
              <a:buFont typeface="Inter"/>
              <a:buChar char="●"/>
            </a:pPr>
            <a:r>
              <a:rPr b="0" lang="en-US" sz="4800">
                <a:latin typeface="Inter"/>
                <a:ea typeface="Inter"/>
                <a:cs typeface="Inter"/>
                <a:sym typeface="Inter"/>
              </a:rPr>
              <a:t>Bridged Chains</a:t>
            </a:r>
            <a:endParaRPr b="0" sz="4800">
              <a:latin typeface="Inter"/>
              <a:ea typeface="Inter"/>
              <a:cs typeface="Inter"/>
              <a:sym typeface="Inter"/>
            </a:endParaRPr>
          </a:p>
          <a:p>
            <a:pPr indent="-457200" lvl="0" marL="457200" rtl="0" algn="l">
              <a:lnSpc>
                <a:spcPct val="115000"/>
              </a:lnSpc>
              <a:spcBef>
                <a:spcPts val="0"/>
              </a:spcBef>
              <a:spcAft>
                <a:spcPts val="0"/>
              </a:spcAft>
              <a:buSzPts val="4800"/>
              <a:buFont typeface="Inter"/>
              <a:buChar char="●"/>
            </a:pPr>
            <a:r>
              <a:rPr b="0" lang="en-US" sz="4800">
                <a:latin typeface="Inter"/>
                <a:ea typeface="Inter"/>
                <a:cs typeface="Inter"/>
                <a:sym typeface="Inter"/>
              </a:rPr>
              <a:t>Smart Contracts</a:t>
            </a:r>
            <a:endParaRPr b="0" sz="4800">
              <a:latin typeface="Inter"/>
              <a:ea typeface="Inter"/>
              <a:cs typeface="Inter"/>
              <a:sym typeface="Inter"/>
            </a:endParaRPr>
          </a:p>
          <a:p>
            <a:pPr indent="-457200" lvl="0" marL="457200" rtl="0" algn="l">
              <a:lnSpc>
                <a:spcPct val="115000"/>
              </a:lnSpc>
              <a:spcBef>
                <a:spcPts val="0"/>
              </a:spcBef>
              <a:spcAft>
                <a:spcPts val="0"/>
              </a:spcAft>
              <a:buSzPts val="4800"/>
              <a:buFont typeface="Inter"/>
              <a:buChar char="●"/>
            </a:pPr>
            <a:r>
              <a:rPr b="0" lang="en-US" sz="4800">
                <a:latin typeface="Inter"/>
                <a:ea typeface="Inter"/>
                <a:cs typeface="Inter"/>
                <a:sym typeface="Inter"/>
              </a:rPr>
              <a:t>and more…</a:t>
            </a:r>
            <a:endParaRPr b="0" sz="4800">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150" name="Shape 1150"/>
        <p:cNvGrpSpPr/>
        <p:nvPr/>
      </p:nvGrpSpPr>
      <p:grpSpPr>
        <a:xfrm>
          <a:off x="0" y="0"/>
          <a:ext cx="0" cy="0"/>
          <a:chOff x="0" y="0"/>
          <a:chExt cx="0" cy="0"/>
        </a:xfrm>
      </p:grpSpPr>
      <p:sp>
        <p:nvSpPr>
          <p:cNvPr id="1151" name="Google Shape;1151;p17"/>
          <p:cNvSpPr txBox="1"/>
          <p:nvPr>
            <p:ph idx="3" type="body"/>
          </p:nvPr>
        </p:nvSpPr>
        <p:spPr>
          <a:xfrm>
            <a:off x="8229788" y="5247446"/>
            <a:ext cx="1890000" cy="18288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1800"/>
              <a:buFont typeface="Arial"/>
              <a:buNone/>
            </a:pPr>
            <a:r>
              <a:rPr lang="en-US" sz="3000">
                <a:solidFill>
                  <a:schemeClr val="lt1"/>
                </a:solidFill>
              </a:rPr>
              <a:t>XCMP</a:t>
            </a:r>
            <a:endParaRPr sz="3000">
              <a:solidFill>
                <a:schemeClr val="lt1"/>
              </a:solidFill>
            </a:endParaRPr>
          </a:p>
        </p:txBody>
      </p:sp>
      <p:sp>
        <p:nvSpPr>
          <p:cNvPr id="1152" name="Google Shape;1152;p17"/>
          <p:cNvSpPr/>
          <p:nvPr/>
        </p:nvSpPr>
        <p:spPr>
          <a:xfrm>
            <a:off x="7035201" y="4013845"/>
            <a:ext cx="4230900" cy="4230600"/>
          </a:xfrm>
          <a:prstGeom prst="arc">
            <a:avLst>
              <a:gd fmla="val 2870000" name="adj1"/>
              <a:gd fmla="val 2851234" name="adj2"/>
            </a:avLst>
          </a:prstGeom>
          <a:noFill/>
          <a:ln cap="rnd" cmpd="sng" w="25400">
            <a:solidFill>
              <a:srgbClr val="7F7F7F"/>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153" name="Google Shape;1153;p17"/>
          <p:cNvSpPr/>
          <p:nvPr/>
        </p:nvSpPr>
        <p:spPr>
          <a:xfrm>
            <a:off x="2916132" y="5230845"/>
            <a:ext cx="1828800" cy="1828800"/>
          </a:xfrm>
          <a:prstGeom prst="arc">
            <a:avLst>
              <a:gd fmla="val 2869999" name="adj1"/>
              <a:gd fmla="val 2851233" name="adj2"/>
            </a:avLst>
          </a:prstGeom>
          <a:noFill/>
          <a:ln cap="sq" cmpd="sng" w="254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154" name="Google Shape;1154;p17"/>
          <p:cNvSpPr/>
          <p:nvPr/>
        </p:nvSpPr>
        <p:spPr>
          <a:xfrm>
            <a:off x="7181216" y="4160395"/>
            <a:ext cx="3937800" cy="3937500"/>
          </a:xfrm>
          <a:prstGeom prst="ellipse">
            <a:avLst/>
          </a:prstGeom>
          <a:noFill/>
          <a:ln cap="sq" cmpd="sng" w="254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155" name="Google Shape;1155;p17"/>
          <p:cNvSpPr txBox="1"/>
          <p:nvPr>
            <p:ph type="title"/>
          </p:nvPr>
        </p:nvSpPr>
        <p:spPr>
          <a:xfrm>
            <a:off x="550803" y="547675"/>
            <a:ext cx="9027900" cy="24984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Clr>
                <a:schemeClr val="dk1"/>
              </a:buClr>
              <a:buSzPts val="6000"/>
              <a:buFont typeface="Inter"/>
              <a:buNone/>
            </a:pPr>
            <a:r>
              <a:rPr lang="en-US">
                <a:solidFill>
                  <a:schemeClr val="lt1"/>
                </a:solidFill>
              </a:rPr>
              <a:t>XCM Across Different Consensus Systems</a:t>
            </a:r>
            <a:endParaRPr>
              <a:solidFill>
                <a:schemeClr val="lt1"/>
              </a:solidFill>
            </a:endParaRPr>
          </a:p>
        </p:txBody>
      </p:sp>
      <p:sp>
        <p:nvSpPr>
          <p:cNvPr id="1156" name="Google Shape;1156;p17"/>
          <p:cNvSpPr txBox="1"/>
          <p:nvPr>
            <p:ph idx="3" type="body"/>
          </p:nvPr>
        </p:nvSpPr>
        <p:spPr>
          <a:xfrm>
            <a:off x="702050" y="5230846"/>
            <a:ext cx="1890000" cy="18288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chemeClr val="dk1"/>
              </a:buClr>
              <a:buSzPts val="1800"/>
              <a:buFont typeface="Arial"/>
              <a:buNone/>
            </a:pPr>
            <a:r>
              <a:rPr lang="en-US" sz="3000">
                <a:solidFill>
                  <a:schemeClr val="lt1"/>
                </a:solidFill>
              </a:rPr>
              <a:t>Ethereum Smart Contract</a:t>
            </a:r>
            <a:endParaRPr sz="3000">
              <a:solidFill>
                <a:schemeClr val="lt1"/>
              </a:solidFill>
            </a:endParaRPr>
          </a:p>
        </p:txBody>
      </p:sp>
      <p:sp>
        <p:nvSpPr>
          <p:cNvPr id="1157" name="Google Shape;1157;p17"/>
          <p:cNvSpPr txBox="1"/>
          <p:nvPr>
            <p:ph idx="7" type="body"/>
          </p:nvPr>
        </p:nvSpPr>
        <p:spPr>
          <a:xfrm>
            <a:off x="14491325" y="8204975"/>
            <a:ext cx="2494200" cy="8808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Arial"/>
              <a:buNone/>
            </a:pPr>
            <a:r>
              <a:rPr lang="en-US" sz="3000">
                <a:solidFill>
                  <a:schemeClr val="lt1"/>
                </a:solidFill>
              </a:rPr>
              <a:t>ink! Smart Contract on a Parachain</a:t>
            </a:r>
            <a:endParaRPr sz="3000">
              <a:solidFill>
                <a:schemeClr val="lt1"/>
              </a:solidFill>
            </a:endParaRPr>
          </a:p>
        </p:txBody>
      </p:sp>
      <p:sp>
        <p:nvSpPr>
          <p:cNvPr id="1158" name="Google Shape;1158;p17"/>
          <p:cNvSpPr/>
          <p:nvPr>
            <p:ph idx="9" type="pic"/>
          </p:nvPr>
        </p:nvSpPr>
        <p:spPr>
          <a:xfrm>
            <a:off x="3024109" y="5333133"/>
            <a:ext cx="1622700" cy="1624200"/>
          </a:xfrm>
          <a:prstGeom prst="ellipse">
            <a:avLst/>
          </a:prstGeom>
          <a:solidFill>
            <a:schemeClr val="lt1"/>
          </a:solidFill>
          <a:ln>
            <a:noFill/>
          </a:ln>
          <a:effectLst>
            <a:outerShdw blurRad="202355" sx="102000" rotWithShape="0" algn="ctr" sy="102000">
              <a:srgbClr val="000000">
                <a:alpha val="15686"/>
              </a:srgbClr>
            </a:outerShdw>
          </a:effectLst>
        </p:spPr>
      </p:sp>
      <p:sp>
        <p:nvSpPr>
          <p:cNvPr id="1159" name="Google Shape;1159;p17"/>
          <p:cNvSpPr/>
          <p:nvPr/>
        </p:nvSpPr>
        <p:spPr>
          <a:xfrm>
            <a:off x="3024241" y="5333133"/>
            <a:ext cx="1622700" cy="16242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160" name="Google Shape;1160;p17"/>
          <p:cNvCxnSpPr/>
          <p:nvPr/>
        </p:nvCxnSpPr>
        <p:spPr>
          <a:xfrm rot="10800000">
            <a:off x="10785487" y="8652321"/>
            <a:ext cx="1606800" cy="0"/>
          </a:xfrm>
          <a:prstGeom prst="straightConnector1">
            <a:avLst/>
          </a:prstGeom>
          <a:noFill/>
          <a:ln cap="rnd" cmpd="sng" w="25400">
            <a:solidFill>
              <a:schemeClr val="lt1"/>
            </a:solidFill>
            <a:prstDash val="solid"/>
            <a:round/>
            <a:headEnd len="med" w="med" type="oval"/>
            <a:tailEnd len="sm" w="sm" type="none"/>
          </a:ln>
        </p:spPr>
      </p:cxnSp>
      <p:cxnSp>
        <p:nvCxnSpPr>
          <p:cNvPr id="1161" name="Google Shape;1161;p17"/>
          <p:cNvCxnSpPr/>
          <p:nvPr/>
        </p:nvCxnSpPr>
        <p:spPr>
          <a:xfrm>
            <a:off x="10790755" y="7782134"/>
            <a:ext cx="0" cy="880800"/>
          </a:xfrm>
          <a:prstGeom prst="straightConnector1">
            <a:avLst/>
          </a:prstGeom>
          <a:noFill/>
          <a:ln cap="rnd" cmpd="sng" w="25400">
            <a:solidFill>
              <a:schemeClr val="lt1"/>
            </a:solidFill>
            <a:prstDash val="solid"/>
            <a:round/>
            <a:headEnd len="sm" w="sm" type="none"/>
            <a:tailEnd len="sm" w="sm" type="none"/>
          </a:ln>
        </p:spPr>
      </p:cxnSp>
      <p:cxnSp>
        <p:nvCxnSpPr>
          <p:cNvPr id="1162" name="Google Shape;1162;p17"/>
          <p:cNvCxnSpPr>
            <a:endCxn id="1154" idx="2"/>
          </p:cNvCxnSpPr>
          <p:nvPr/>
        </p:nvCxnSpPr>
        <p:spPr>
          <a:xfrm>
            <a:off x="4687016" y="6129145"/>
            <a:ext cx="2494200" cy="0"/>
          </a:xfrm>
          <a:prstGeom prst="straightConnector1">
            <a:avLst/>
          </a:prstGeom>
          <a:noFill/>
          <a:ln cap="sq" cmpd="sng" w="25400">
            <a:solidFill>
              <a:schemeClr val="lt1"/>
            </a:solidFill>
            <a:prstDash val="solid"/>
            <a:round/>
            <a:headEnd len="med" w="med" type="oval"/>
            <a:tailEnd len="sm" w="sm" type="none"/>
          </a:ln>
        </p:spPr>
      </p:cxnSp>
      <p:sp>
        <p:nvSpPr>
          <p:cNvPr id="1163" name="Google Shape;1163;p17"/>
          <p:cNvSpPr txBox="1"/>
          <p:nvPr>
            <p:ph idx="3" type="body"/>
          </p:nvPr>
        </p:nvSpPr>
        <p:spPr>
          <a:xfrm>
            <a:off x="4819800" y="4627954"/>
            <a:ext cx="1890000" cy="10788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chemeClr val="dk1"/>
              </a:buClr>
              <a:buSzPts val="1800"/>
              <a:buFont typeface="Arial"/>
              <a:buNone/>
            </a:pPr>
            <a:r>
              <a:rPr lang="en-US" sz="3000">
                <a:solidFill>
                  <a:schemeClr val="lt1"/>
                </a:solidFill>
              </a:rPr>
              <a:t>Ethereum Bridge</a:t>
            </a:r>
            <a:endParaRPr sz="3000">
              <a:solidFill>
                <a:schemeClr val="lt1"/>
              </a:solidFill>
            </a:endParaRPr>
          </a:p>
        </p:txBody>
      </p:sp>
      <p:pic>
        <p:nvPicPr>
          <p:cNvPr id="1164" name="Google Shape;1164;p17"/>
          <p:cNvPicPr preferRelativeResize="0"/>
          <p:nvPr/>
        </p:nvPicPr>
        <p:blipFill rotWithShape="1">
          <a:blip r:embed="rId3">
            <a:alphaModFix/>
          </a:blip>
          <a:srcRect b="0" l="0" r="0" t="0"/>
          <a:stretch/>
        </p:blipFill>
        <p:spPr>
          <a:xfrm>
            <a:off x="3209459" y="5082157"/>
            <a:ext cx="1294458" cy="2093976"/>
          </a:xfrm>
          <a:prstGeom prst="rect">
            <a:avLst/>
          </a:prstGeom>
          <a:noFill/>
          <a:ln>
            <a:noFill/>
          </a:ln>
        </p:spPr>
      </p:pic>
      <p:sp>
        <p:nvSpPr>
          <p:cNvPr id="1165" name="Google Shape;1165;p17"/>
          <p:cNvSpPr/>
          <p:nvPr/>
        </p:nvSpPr>
        <p:spPr>
          <a:xfrm flipH="1" rot="6678158">
            <a:off x="8833573" y="5269638"/>
            <a:ext cx="336688" cy="2105340"/>
          </a:xfrm>
          <a:custGeom>
            <a:rect b="b" l="l" r="r" t="t"/>
            <a:pathLst>
              <a:path extrusionOk="0" h="67717" w="5607">
                <a:moveTo>
                  <a:pt x="0" y="0"/>
                </a:moveTo>
                <a:cubicBezTo>
                  <a:pt x="935" y="5104"/>
                  <a:pt x="5607" y="19337"/>
                  <a:pt x="5607" y="30623"/>
                </a:cubicBezTo>
                <a:cubicBezTo>
                  <a:pt x="5607" y="41909"/>
                  <a:pt x="935" y="61535"/>
                  <a:pt x="0" y="67717"/>
                </a:cubicBezTo>
              </a:path>
            </a:pathLst>
          </a:custGeom>
          <a:noFill/>
          <a:ln cap="flat" cmpd="sng" w="7620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7"/>
          <p:cNvSpPr/>
          <p:nvPr/>
        </p:nvSpPr>
        <p:spPr>
          <a:xfrm>
            <a:off x="8747650" y="5883350"/>
            <a:ext cx="523800" cy="523800"/>
          </a:xfrm>
          <a:prstGeom prst="cube">
            <a:avLst>
              <a:gd fmla="val 25000" name="adj"/>
            </a:avLst>
          </a:prstGeom>
          <a:solidFill>
            <a:srgbClr val="FF1864"/>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7"/>
          <p:cNvSpPr/>
          <p:nvPr/>
        </p:nvSpPr>
        <p:spPr>
          <a:xfrm>
            <a:off x="12343986" y="7730993"/>
            <a:ext cx="1828800" cy="1828800"/>
          </a:xfrm>
          <a:prstGeom prst="arc">
            <a:avLst>
              <a:gd fmla="val 2869999" name="adj1"/>
              <a:gd fmla="val 2851233" name="adj2"/>
            </a:avLst>
          </a:prstGeom>
          <a:noFill/>
          <a:ln cap="sq" cmpd="sng" w="254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168" name="Google Shape;1168;p17"/>
          <p:cNvSpPr/>
          <p:nvPr>
            <p:ph idx="9" type="pic"/>
          </p:nvPr>
        </p:nvSpPr>
        <p:spPr>
          <a:xfrm>
            <a:off x="12451963" y="7833281"/>
            <a:ext cx="1622700" cy="1624200"/>
          </a:xfrm>
          <a:prstGeom prst="ellipse">
            <a:avLst/>
          </a:prstGeom>
          <a:solidFill>
            <a:schemeClr val="lt1"/>
          </a:solidFill>
          <a:ln>
            <a:noFill/>
          </a:ln>
          <a:effectLst>
            <a:outerShdw blurRad="202355" sx="102000" rotWithShape="0" algn="ctr" sy="102000">
              <a:srgbClr val="000000">
                <a:alpha val="15686"/>
              </a:srgbClr>
            </a:outerShdw>
          </a:effectLst>
        </p:spPr>
      </p:sp>
      <p:sp>
        <p:nvSpPr>
          <p:cNvPr id="1169" name="Google Shape;1169;p17"/>
          <p:cNvSpPr/>
          <p:nvPr/>
        </p:nvSpPr>
        <p:spPr>
          <a:xfrm>
            <a:off x="12452095" y="7833281"/>
            <a:ext cx="1622700" cy="16242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pic>
        <p:nvPicPr>
          <p:cNvPr id="1170" name="Google Shape;1170;p17"/>
          <p:cNvPicPr preferRelativeResize="0"/>
          <p:nvPr/>
        </p:nvPicPr>
        <p:blipFill rotWithShape="1">
          <a:blip r:embed="rId4">
            <a:alphaModFix/>
          </a:blip>
          <a:srcRect b="0" l="0" r="0" t="0"/>
          <a:stretch/>
        </p:blipFill>
        <p:spPr>
          <a:xfrm>
            <a:off x="12918292" y="7603866"/>
            <a:ext cx="690325" cy="2096927"/>
          </a:xfrm>
          <a:prstGeom prst="rect">
            <a:avLst/>
          </a:prstGeom>
          <a:noFill/>
          <a:ln>
            <a:noFill/>
          </a:ln>
        </p:spPr>
      </p:pic>
      <p:sp>
        <p:nvSpPr>
          <p:cNvPr id="1171" name="Google Shape;1171;p17"/>
          <p:cNvSpPr txBox="1"/>
          <p:nvPr>
            <p:ph idx="1" type="body"/>
          </p:nvPr>
        </p:nvSpPr>
        <p:spPr>
          <a:xfrm>
            <a:off x="12392275" y="1400574"/>
            <a:ext cx="5119500" cy="3457500"/>
          </a:xfrm>
          <a:prstGeom prst="rect">
            <a:avLst/>
          </a:prstGeom>
          <a:noFill/>
          <a:ln>
            <a:noFill/>
          </a:ln>
          <a:effectLst>
            <a:outerShdw blurRad="409196" sx="102000" rotWithShape="0" algn="ctr" sy="102000">
              <a:srgbClr val="000000">
                <a:alpha val="10588"/>
              </a:srgbClr>
            </a:outerShdw>
          </a:effectLst>
        </p:spPr>
        <p:txBody>
          <a:bodyPr anchorCtr="0" anchor="t" bIns="0" lIns="0" spcFirstLastPara="1" rIns="0" wrap="square" tIns="0">
            <a:noAutofit/>
          </a:bodyPr>
          <a:lstStyle/>
          <a:p>
            <a:pPr indent="0" lvl="0" marL="0" rtl="0" algn="l">
              <a:lnSpc>
                <a:spcPct val="100000"/>
              </a:lnSpc>
              <a:spcBef>
                <a:spcPts val="1800"/>
              </a:spcBef>
              <a:spcAft>
                <a:spcPts val="0"/>
              </a:spcAft>
              <a:buSzPts val="2400"/>
              <a:buNone/>
            </a:pPr>
            <a:r>
              <a:rPr b="1" lang="en-US">
                <a:latin typeface="Inter"/>
                <a:ea typeface="Inter"/>
                <a:cs typeface="Inter"/>
                <a:sym typeface="Inter"/>
              </a:rPr>
              <a:t>XCM is not specific to Polkadot or Parachains.</a:t>
            </a:r>
            <a:endParaRPr b="1">
              <a:latin typeface="Inter"/>
              <a:ea typeface="Inter"/>
              <a:cs typeface="Inter"/>
              <a:sym typeface="Inter"/>
            </a:endParaRPr>
          </a:p>
          <a:p>
            <a:pPr indent="0" lvl="0" marL="0" rtl="0" algn="l">
              <a:lnSpc>
                <a:spcPct val="100000"/>
              </a:lnSpc>
              <a:spcBef>
                <a:spcPts val="1800"/>
              </a:spcBef>
              <a:spcAft>
                <a:spcPts val="0"/>
              </a:spcAft>
              <a:buSzPts val="2400"/>
              <a:buNone/>
            </a:pPr>
            <a:r>
              <a:rPr lang="en-US"/>
              <a:t>The XCM format can be used to send messages from an Ethereum smart contract, over a Polkadot connected Ethereum bridge, across parachains via XCMP, and all the way to an ink! smart contract.</a:t>
            </a:r>
            <a:endParaRPr/>
          </a:p>
        </p:txBody>
      </p:sp>
      <p:sp>
        <p:nvSpPr>
          <p:cNvPr id="1172" name="Google Shape;1172;p17"/>
          <p:cNvSpPr/>
          <p:nvPr/>
        </p:nvSpPr>
        <p:spPr>
          <a:xfrm>
            <a:off x="11305463" y="8383475"/>
            <a:ext cx="523800" cy="523800"/>
          </a:xfrm>
          <a:prstGeom prst="cube">
            <a:avLst>
              <a:gd fmla="val 25000" name="adj"/>
            </a:avLst>
          </a:prstGeom>
          <a:solidFill>
            <a:srgbClr val="FF1864"/>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3" name="Google Shape;1173;p17"/>
          <p:cNvPicPr preferRelativeResize="0"/>
          <p:nvPr/>
        </p:nvPicPr>
        <p:blipFill rotWithShape="1">
          <a:blip r:embed="rId5">
            <a:alphaModFix/>
          </a:blip>
          <a:srcRect b="0" l="0" r="0" t="0"/>
          <a:stretch/>
        </p:blipFill>
        <p:spPr>
          <a:xfrm flipH="1" rot="-1320003">
            <a:off x="5136490" y="3450811"/>
            <a:ext cx="6903569" cy="5848349"/>
          </a:xfrm>
          <a:prstGeom prst="rect">
            <a:avLst/>
          </a:prstGeom>
          <a:noFill/>
          <a:ln>
            <a:noFill/>
          </a:ln>
        </p:spPr>
      </p:pic>
      <p:sp>
        <p:nvSpPr>
          <p:cNvPr id="1174" name="Google Shape;1174;p17"/>
          <p:cNvSpPr/>
          <p:nvPr/>
        </p:nvSpPr>
        <p:spPr>
          <a:xfrm>
            <a:off x="5407938" y="5867238"/>
            <a:ext cx="523800" cy="523800"/>
          </a:xfrm>
          <a:prstGeom prst="cube">
            <a:avLst>
              <a:gd fmla="val 25000" name="adj"/>
            </a:avLst>
          </a:prstGeom>
          <a:solidFill>
            <a:srgbClr val="FF1864"/>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7"/>
          <p:cNvSpPr txBox="1"/>
          <p:nvPr>
            <p:ph idx="7" type="body"/>
          </p:nvPr>
        </p:nvSpPr>
        <p:spPr>
          <a:xfrm>
            <a:off x="6038375" y="8475125"/>
            <a:ext cx="2494200" cy="880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3000">
                <a:solidFill>
                  <a:schemeClr val="lt1"/>
                </a:solidFill>
              </a:rPr>
              <a:t>Parachains</a:t>
            </a:r>
            <a:endParaRPr sz="3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lin ang="5400012" scaled="0"/>
        </a:gradFill>
      </p:bgPr>
    </p:bg>
    <p:spTree>
      <p:nvGrpSpPr>
        <p:cNvPr id="1179" name="Shape 1179"/>
        <p:cNvGrpSpPr/>
        <p:nvPr/>
      </p:nvGrpSpPr>
      <p:grpSpPr>
        <a:xfrm>
          <a:off x="0" y="0"/>
          <a:ext cx="0" cy="0"/>
          <a:chOff x="0" y="0"/>
          <a:chExt cx="0" cy="0"/>
        </a:xfrm>
      </p:grpSpPr>
      <p:sp>
        <p:nvSpPr>
          <p:cNvPr id="1180" name="Google Shape;1180;p18"/>
          <p:cNvSpPr/>
          <p:nvPr>
            <p:ph idx="2" type="body"/>
          </p:nvPr>
        </p:nvSpPr>
        <p:spPr>
          <a:xfrm>
            <a:off x="598125" y="3765950"/>
            <a:ext cx="4084200" cy="5158500"/>
          </a:xfrm>
          <a:prstGeom prst="roundRect">
            <a:avLst>
              <a:gd fmla="val 8279" name="adj"/>
            </a:avLst>
          </a:prstGeom>
          <a:solidFill>
            <a:schemeClr val="dk1"/>
          </a:solidFill>
          <a:ln>
            <a:noFill/>
          </a:ln>
          <a:effectLst>
            <a:outerShdw blurRad="508000" rotWithShape="0" algn="ctr">
              <a:schemeClr val="lt1">
                <a:alpha val="44313"/>
              </a:schemeClr>
            </a:outerShdw>
          </a:effectLst>
        </p:spPr>
        <p:txBody>
          <a:bodyPr anchorCtr="0" anchor="t" bIns="34275" lIns="297025" spcFirstLastPara="1" rIns="297025" wrap="square" tIns="1080050">
            <a:noAutofit/>
          </a:bodyPr>
          <a:lstStyle/>
          <a:p>
            <a:pPr indent="0" lvl="0" marL="0" rtl="0" algn="l">
              <a:lnSpc>
                <a:spcPct val="100000"/>
              </a:lnSpc>
              <a:spcBef>
                <a:spcPts val="2400"/>
              </a:spcBef>
              <a:spcAft>
                <a:spcPts val="0"/>
              </a:spcAft>
              <a:buClr>
                <a:schemeClr val="dk1"/>
              </a:buClr>
              <a:buSzPts val="1100"/>
              <a:buFont typeface="Arial"/>
              <a:buNone/>
            </a:pPr>
            <a:r>
              <a:rPr b="1" lang="en-US" sz="2700">
                <a:latin typeface="Inter SemiBold"/>
                <a:ea typeface="Inter SemiBold"/>
                <a:cs typeface="Inter SemiBold"/>
                <a:sym typeface="Inter SemiBold"/>
              </a:rPr>
              <a:t>Agnostic</a:t>
            </a:r>
            <a:endParaRPr b="1" sz="2700">
              <a:latin typeface="Inter SemiBold"/>
              <a:ea typeface="Inter SemiBold"/>
              <a:cs typeface="Inter SemiBold"/>
              <a:sym typeface="Inter SemiBold"/>
            </a:endParaRPr>
          </a:p>
          <a:p>
            <a:pPr indent="0" lvl="1" marL="0" rtl="0" algn="l">
              <a:lnSpc>
                <a:spcPct val="100000"/>
              </a:lnSpc>
              <a:spcBef>
                <a:spcPts val="2400"/>
              </a:spcBef>
              <a:spcAft>
                <a:spcPts val="0"/>
              </a:spcAft>
              <a:buClr>
                <a:schemeClr val="lt1"/>
              </a:buClr>
              <a:buSzPts val="1800"/>
              <a:buNone/>
            </a:pPr>
            <a:r>
              <a:rPr lang="en-US" sz="2400"/>
              <a:t>XCM makes no assumptions about the nature of the Consensus System between which messages are being passed.</a:t>
            </a:r>
            <a:endParaRPr sz="2400"/>
          </a:p>
        </p:txBody>
      </p:sp>
      <p:sp>
        <p:nvSpPr>
          <p:cNvPr id="1181" name="Google Shape;1181;p18"/>
          <p:cNvSpPr/>
          <p:nvPr>
            <p:ph idx="3" type="body"/>
          </p:nvPr>
        </p:nvSpPr>
        <p:spPr>
          <a:xfrm>
            <a:off x="4987113" y="3765950"/>
            <a:ext cx="4084200" cy="5158500"/>
          </a:xfrm>
          <a:prstGeom prst="roundRect">
            <a:avLst>
              <a:gd fmla="val 9957" name="adj"/>
            </a:avLst>
          </a:prstGeom>
          <a:solidFill>
            <a:schemeClr val="dk1"/>
          </a:solidFill>
          <a:ln>
            <a:noFill/>
          </a:ln>
          <a:effectLst>
            <a:outerShdw blurRad="508000" rotWithShape="0" algn="ctr">
              <a:schemeClr val="lt1">
                <a:alpha val="44313"/>
              </a:schemeClr>
            </a:outerShdw>
          </a:effectLst>
        </p:spPr>
        <p:txBody>
          <a:bodyPr anchorCtr="0" anchor="t" bIns="34275" lIns="297025" spcFirstLastPara="1" rIns="297025" wrap="square" tIns="1080050">
            <a:noAutofit/>
          </a:bodyPr>
          <a:lstStyle/>
          <a:p>
            <a:pPr indent="0" lvl="0" marL="0" rtl="0" algn="l">
              <a:lnSpc>
                <a:spcPct val="90000"/>
              </a:lnSpc>
              <a:spcBef>
                <a:spcPts val="0"/>
              </a:spcBef>
              <a:spcAft>
                <a:spcPts val="0"/>
              </a:spcAft>
              <a:buClr>
                <a:schemeClr val="lt1"/>
              </a:buClr>
              <a:buSzPts val="2100"/>
              <a:buNone/>
            </a:pPr>
            <a:r>
              <a:rPr lang="en-US" sz="3000"/>
              <a:t>Absolute</a:t>
            </a:r>
            <a:endParaRPr sz="3000"/>
          </a:p>
          <a:p>
            <a:pPr indent="0" lvl="1" marL="0" rtl="0" algn="l">
              <a:lnSpc>
                <a:spcPct val="100000"/>
              </a:lnSpc>
              <a:spcBef>
                <a:spcPts val="2400"/>
              </a:spcBef>
              <a:spcAft>
                <a:spcPts val="0"/>
              </a:spcAft>
              <a:buClr>
                <a:schemeClr val="lt1"/>
              </a:buClr>
              <a:buSzPts val="1800"/>
              <a:buNone/>
            </a:pPr>
            <a:r>
              <a:rPr lang="en-US" sz="2400"/>
              <a:t>XCM messages are guaranteed to be delivered and interpreted accurately, in order and in a timely fashion.</a:t>
            </a:r>
            <a:endParaRPr sz="2400"/>
          </a:p>
          <a:p>
            <a:pPr indent="0" lvl="1" marL="0" rtl="0" algn="l">
              <a:lnSpc>
                <a:spcPct val="100000"/>
              </a:lnSpc>
              <a:spcBef>
                <a:spcPts val="3300"/>
              </a:spcBef>
              <a:spcAft>
                <a:spcPts val="0"/>
              </a:spcAft>
              <a:buClr>
                <a:schemeClr val="lt1"/>
              </a:buClr>
              <a:buSzPts val="1800"/>
              <a:buNone/>
            </a:pPr>
            <a:r>
              <a:rPr lang="en-US"/>
              <a:t> </a:t>
            </a:r>
            <a:endParaRPr/>
          </a:p>
          <a:p>
            <a:pPr indent="0" lvl="1" marL="0" rtl="0" algn="l">
              <a:lnSpc>
                <a:spcPct val="100000"/>
              </a:lnSpc>
              <a:spcBef>
                <a:spcPts val="3300"/>
              </a:spcBef>
              <a:spcAft>
                <a:spcPts val="0"/>
              </a:spcAft>
              <a:buClr>
                <a:schemeClr val="lt1"/>
              </a:buClr>
              <a:buSzPts val="1800"/>
              <a:buNone/>
            </a:pPr>
            <a:r>
              <a:t/>
            </a:r>
            <a:endParaRPr/>
          </a:p>
          <a:p>
            <a:pPr indent="0" lvl="0" marL="0" rtl="0" algn="l">
              <a:lnSpc>
                <a:spcPct val="90000"/>
              </a:lnSpc>
              <a:spcBef>
                <a:spcPts val="1700"/>
              </a:spcBef>
              <a:spcAft>
                <a:spcPts val="0"/>
              </a:spcAft>
              <a:buClr>
                <a:schemeClr val="lt1"/>
              </a:buClr>
              <a:buSzPts val="2100"/>
              <a:buNone/>
            </a:pPr>
            <a:r>
              <a:t/>
            </a:r>
            <a:endParaRPr/>
          </a:p>
        </p:txBody>
      </p:sp>
      <p:sp>
        <p:nvSpPr>
          <p:cNvPr id="1182" name="Google Shape;1182;p18"/>
          <p:cNvSpPr/>
          <p:nvPr>
            <p:ph idx="5" type="body"/>
          </p:nvPr>
        </p:nvSpPr>
        <p:spPr>
          <a:xfrm>
            <a:off x="9376125" y="3765950"/>
            <a:ext cx="4084200" cy="5158500"/>
          </a:xfrm>
          <a:prstGeom prst="roundRect">
            <a:avLst>
              <a:gd fmla="val 9118" name="adj"/>
            </a:avLst>
          </a:prstGeom>
          <a:solidFill>
            <a:schemeClr val="dk1"/>
          </a:solidFill>
          <a:ln>
            <a:noFill/>
          </a:ln>
          <a:effectLst>
            <a:outerShdw blurRad="508000" rotWithShape="0" algn="ctr">
              <a:schemeClr val="lt1">
                <a:alpha val="44313"/>
              </a:schemeClr>
            </a:outerShdw>
          </a:effectLst>
        </p:spPr>
        <p:txBody>
          <a:bodyPr anchorCtr="0" anchor="t" bIns="34275" lIns="297025" spcFirstLastPara="1" rIns="297025" wrap="square" tIns="1080050">
            <a:noAutofit/>
          </a:bodyPr>
          <a:lstStyle/>
          <a:p>
            <a:pPr indent="0" lvl="0" marL="0" rtl="0" algn="l">
              <a:lnSpc>
                <a:spcPct val="90000"/>
              </a:lnSpc>
              <a:spcBef>
                <a:spcPts val="0"/>
              </a:spcBef>
              <a:spcAft>
                <a:spcPts val="0"/>
              </a:spcAft>
              <a:buClr>
                <a:schemeClr val="lt1"/>
              </a:buClr>
              <a:buSzPts val="2100"/>
              <a:buNone/>
            </a:pPr>
            <a:r>
              <a:rPr lang="en-US" sz="3000"/>
              <a:t>Asymmetric</a:t>
            </a:r>
            <a:endParaRPr sz="3000"/>
          </a:p>
          <a:p>
            <a:pPr indent="0" lvl="1" marL="0" rtl="0" algn="l">
              <a:lnSpc>
                <a:spcPct val="100000"/>
              </a:lnSpc>
              <a:spcBef>
                <a:spcPts val="2400"/>
              </a:spcBef>
              <a:spcAft>
                <a:spcPts val="0"/>
              </a:spcAft>
              <a:buClr>
                <a:schemeClr val="lt1"/>
              </a:buClr>
              <a:buSzPts val="1800"/>
              <a:buNone/>
            </a:pPr>
            <a:r>
              <a:rPr lang="en-US" sz="2400"/>
              <a:t>XCM messages do not have results. Any results must be separately communicated to the sender with an additional message.</a:t>
            </a:r>
            <a:endParaRPr sz="2400"/>
          </a:p>
        </p:txBody>
      </p:sp>
      <p:sp>
        <p:nvSpPr>
          <p:cNvPr id="1183" name="Google Shape;1183;p18"/>
          <p:cNvSpPr/>
          <p:nvPr>
            <p:ph idx="6" type="body"/>
          </p:nvPr>
        </p:nvSpPr>
        <p:spPr>
          <a:xfrm>
            <a:off x="13765125" y="3765950"/>
            <a:ext cx="4084200" cy="5158500"/>
          </a:xfrm>
          <a:prstGeom prst="roundRect">
            <a:avLst>
              <a:gd fmla="val 7440" name="adj"/>
            </a:avLst>
          </a:prstGeom>
          <a:solidFill>
            <a:schemeClr val="dk1"/>
          </a:solidFill>
          <a:ln>
            <a:noFill/>
          </a:ln>
          <a:effectLst>
            <a:outerShdw blurRad="508000" rotWithShape="0" algn="ctr">
              <a:schemeClr val="lt1">
                <a:alpha val="44313"/>
              </a:schemeClr>
            </a:outerShdw>
          </a:effectLst>
        </p:spPr>
        <p:txBody>
          <a:bodyPr anchorCtr="0" anchor="t" bIns="34275" lIns="297025" spcFirstLastPara="1" rIns="297025" wrap="square" tIns="1080050">
            <a:noAutofit/>
          </a:bodyPr>
          <a:lstStyle/>
          <a:p>
            <a:pPr indent="0" lvl="0" marL="0" rtl="0" algn="l">
              <a:lnSpc>
                <a:spcPct val="90000"/>
              </a:lnSpc>
              <a:spcBef>
                <a:spcPts val="0"/>
              </a:spcBef>
              <a:spcAft>
                <a:spcPts val="0"/>
              </a:spcAft>
              <a:buClr>
                <a:schemeClr val="lt1"/>
              </a:buClr>
              <a:buSzPts val="2100"/>
              <a:buFont typeface="Arial"/>
              <a:buNone/>
            </a:pPr>
            <a:r>
              <a:rPr lang="en-US" sz="2700"/>
              <a:t>Asynchronous</a:t>
            </a:r>
            <a:endParaRPr sz="2700"/>
          </a:p>
          <a:p>
            <a:pPr indent="0" lvl="1" marL="0" rtl="0" algn="l">
              <a:lnSpc>
                <a:spcPct val="100000"/>
              </a:lnSpc>
              <a:spcBef>
                <a:spcPts val="2400"/>
              </a:spcBef>
              <a:spcAft>
                <a:spcPts val="0"/>
              </a:spcAft>
              <a:buClr>
                <a:schemeClr val="lt1"/>
              </a:buClr>
              <a:buSzPts val="1800"/>
              <a:buNone/>
            </a:pPr>
            <a:r>
              <a:rPr lang="en-US" sz="2400"/>
              <a:t>XCM messages in no way assume that the sender will be blocking on its completion.</a:t>
            </a:r>
            <a:endParaRPr b="1" sz="3000">
              <a:latin typeface="Inter SemiBold"/>
              <a:ea typeface="Inter SemiBold"/>
              <a:cs typeface="Inter SemiBold"/>
              <a:sym typeface="Inter SemiBold"/>
            </a:endParaRPr>
          </a:p>
        </p:txBody>
      </p:sp>
      <p:sp>
        <p:nvSpPr>
          <p:cNvPr id="1184" name="Google Shape;1184;p18"/>
          <p:cNvSpPr/>
          <p:nvPr/>
        </p:nvSpPr>
        <p:spPr>
          <a:xfrm rot="2699556">
            <a:off x="1764471" y="2709094"/>
            <a:ext cx="1644235" cy="1644235"/>
          </a:xfrm>
          <a:prstGeom prst="roundRect">
            <a:avLst>
              <a:gd fmla="val 16667" name="adj"/>
            </a:avLst>
          </a:prstGeom>
          <a:gradFill>
            <a:gsLst>
              <a:gs pos="0">
                <a:schemeClr val="lt1"/>
              </a:gs>
              <a:gs pos="1000">
                <a:schemeClr val="lt1"/>
              </a:gs>
              <a:gs pos="100000">
                <a:srgbClr val="F2F2F2"/>
              </a:gs>
            </a:gsLst>
            <a:lin ang="5400700" scaled="0"/>
          </a:gradFill>
          <a:ln>
            <a:noFill/>
          </a:ln>
          <a:effectLst>
            <a:outerShdw blurRad="842963" rotWithShape="0" algn="bl">
              <a:schemeClr val="lt1">
                <a:alpha val="32941"/>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8"/>
          <p:cNvSpPr/>
          <p:nvPr/>
        </p:nvSpPr>
        <p:spPr>
          <a:xfrm rot="2699556">
            <a:off x="6318411" y="2709094"/>
            <a:ext cx="1644235" cy="1644235"/>
          </a:xfrm>
          <a:prstGeom prst="roundRect">
            <a:avLst>
              <a:gd fmla="val 16667" name="adj"/>
            </a:avLst>
          </a:prstGeom>
          <a:gradFill>
            <a:gsLst>
              <a:gs pos="0">
                <a:schemeClr val="lt1"/>
              </a:gs>
              <a:gs pos="1000">
                <a:schemeClr val="lt1"/>
              </a:gs>
              <a:gs pos="100000">
                <a:srgbClr val="F2F2F2"/>
              </a:gs>
            </a:gsLst>
            <a:lin ang="5400700" scaled="0"/>
          </a:gradFill>
          <a:ln>
            <a:noFill/>
          </a:ln>
          <a:effectLst>
            <a:outerShdw blurRad="842963" rotWithShape="0" algn="bl">
              <a:schemeClr val="lt1">
                <a:alpha val="32941"/>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18"/>
          <p:cNvSpPr/>
          <p:nvPr/>
        </p:nvSpPr>
        <p:spPr>
          <a:xfrm rot="2699556">
            <a:off x="10599586" y="2704988"/>
            <a:ext cx="1644235" cy="1644235"/>
          </a:xfrm>
          <a:prstGeom prst="roundRect">
            <a:avLst>
              <a:gd fmla="val 16667" name="adj"/>
            </a:avLst>
          </a:prstGeom>
          <a:gradFill>
            <a:gsLst>
              <a:gs pos="0">
                <a:schemeClr val="lt1"/>
              </a:gs>
              <a:gs pos="1000">
                <a:schemeClr val="lt1"/>
              </a:gs>
              <a:gs pos="100000">
                <a:srgbClr val="F2F2F2"/>
              </a:gs>
            </a:gsLst>
            <a:lin ang="5400700" scaled="0"/>
          </a:gradFill>
          <a:ln>
            <a:noFill/>
          </a:ln>
          <a:effectLst>
            <a:outerShdw blurRad="842963" rotWithShape="0" algn="bl">
              <a:schemeClr val="lt1">
                <a:alpha val="32941"/>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8"/>
          <p:cNvSpPr/>
          <p:nvPr/>
        </p:nvSpPr>
        <p:spPr>
          <a:xfrm rot="2699556">
            <a:off x="14985103" y="2709094"/>
            <a:ext cx="1644235" cy="1644235"/>
          </a:xfrm>
          <a:prstGeom prst="roundRect">
            <a:avLst>
              <a:gd fmla="val 16667" name="adj"/>
            </a:avLst>
          </a:prstGeom>
          <a:gradFill>
            <a:gsLst>
              <a:gs pos="0">
                <a:schemeClr val="lt1"/>
              </a:gs>
              <a:gs pos="1000">
                <a:schemeClr val="lt1"/>
              </a:gs>
              <a:gs pos="100000">
                <a:srgbClr val="F2F2F2"/>
              </a:gs>
            </a:gsLst>
            <a:lin ang="5400700" scaled="0"/>
          </a:gradFill>
          <a:ln>
            <a:noFill/>
          </a:ln>
          <a:effectLst>
            <a:outerShdw blurRad="842963" rotWithShape="0" algn="bl">
              <a:schemeClr val="lt1">
                <a:alpha val="32941"/>
              </a:scheme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8"/>
          <p:cNvSpPr txBox="1"/>
          <p:nvPr>
            <p:ph type="title"/>
          </p:nvPr>
        </p:nvSpPr>
        <p:spPr>
          <a:xfrm>
            <a:off x="598133" y="661329"/>
            <a:ext cx="14298900" cy="14841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Clr>
                <a:schemeClr val="lt1"/>
              </a:buClr>
              <a:buSzPts val="6000"/>
              <a:buFont typeface="Inter"/>
              <a:buNone/>
            </a:pPr>
            <a:r>
              <a:rPr lang="en-US"/>
              <a:t>XCM is Designed Around Four “A”s</a:t>
            </a:r>
            <a:endParaRPr/>
          </a:p>
        </p:txBody>
      </p:sp>
      <p:pic>
        <p:nvPicPr>
          <p:cNvPr id="1189" name="Google Shape;1189;p18"/>
          <p:cNvPicPr preferRelativeResize="0"/>
          <p:nvPr/>
        </p:nvPicPr>
        <p:blipFill rotWithShape="1">
          <a:blip r:embed="rId3">
            <a:alphaModFix/>
          </a:blip>
          <a:srcRect b="23492" l="12268" r="12276" t="23487"/>
          <a:stretch/>
        </p:blipFill>
        <p:spPr>
          <a:xfrm>
            <a:off x="10643026" y="2984053"/>
            <a:ext cx="1557351" cy="1094301"/>
          </a:xfrm>
          <a:prstGeom prst="rect">
            <a:avLst/>
          </a:prstGeom>
          <a:noFill/>
          <a:ln>
            <a:noFill/>
          </a:ln>
        </p:spPr>
      </p:pic>
      <p:pic>
        <p:nvPicPr>
          <p:cNvPr id="1190" name="Google Shape;1190;p18"/>
          <p:cNvPicPr preferRelativeResize="0"/>
          <p:nvPr/>
        </p:nvPicPr>
        <p:blipFill rotWithShape="1">
          <a:blip r:embed="rId4">
            <a:alphaModFix/>
          </a:blip>
          <a:srcRect b="0" l="69" r="58" t="0"/>
          <a:stretch/>
        </p:blipFill>
        <p:spPr>
          <a:xfrm>
            <a:off x="1990700" y="2931225"/>
            <a:ext cx="1191775" cy="1191750"/>
          </a:xfrm>
          <a:prstGeom prst="rect">
            <a:avLst/>
          </a:prstGeom>
          <a:noFill/>
          <a:ln>
            <a:noFill/>
          </a:ln>
        </p:spPr>
      </p:pic>
      <p:pic>
        <p:nvPicPr>
          <p:cNvPr id="1191" name="Google Shape;1191;p18"/>
          <p:cNvPicPr preferRelativeResize="0"/>
          <p:nvPr/>
        </p:nvPicPr>
        <p:blipFill rotWithShape="1">
          <a:blip r:embed="rId5">
            <a:alphaModFix/>
          </a:blip>
          <a:srcRect b="16567" l="10285" r="10293" t="16568"/>
          <a:stretch/>
        </p:blipFill>
        <p:spPr>
          <a:xfrm>
            <a:off x="6541388" y="2931225"/>
            <a:ext cx="1415599" cy="1191750"/>
          </a:xfrm>
          <a:prstGeom prst="rect">
            <a:avLst/>
          </a:prstGeom>
          <a:noFill/>
          <a:ln>
            <a:noFill/>
          </a:ln>
        </p:spPr>
      </p:pic>
      <p:pic>
        <p:nvPicPr>
          <p:cNvPr id="1192" name="Google Shape;1192;p18"/>
          <p:cNvPicPr preferRelativeResize="0"/>
          <p:nvPr/>
        </p:nvPicPr>
        <p:blipFill rotWithShape="1">
          <a:blip r:embed="rId6">
            <a:alphaModFix/>
          </a:blip>
          <a:srcRect b="11970" l="11821" r="11813" t="11971"/>
          <a:stretch/>
        </p:blipFill>
        <p:spPr>
          <a:xfrm>
            <a:off x="15099425" y="2822175"/>
            <a:ext cx="1415599" cy="1409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id="1197" name="Google Shape;1197;p19"/>
          <p:cNvPicPr preferRelativeResize="0"/>
          <p:nvPr>
            <p:ph idx="2" type="pic"/>
          </p:nvPr>
        </p:nvPicPr>
        <p:blipFill rotWithShape="1">
          <a:blip r:embed="rId3">
            <a:alphaModFix/>
          </a:blip>
          <a:srcRect b="0" l="28137" r="28141" t="0"/>
          <a:stretch/>
        </p:blipFill>
        <p:spPr>
          <a:xfrm>
            <a:off x="0" y="0"/>
            <a:ext cx="6541798" cy="10287003"/>
          </a:xfrm>
          <a:prstGeom prst="rect">
            <a:avLst/>
          </a:prstGeom>
          <a:solidFill>
            <a:srgbClr val="BFBFBF"/>
          </a:solidFill>
          <a:ln>
            <a:noFill/>
          </a:ln>
        </p:spPr>
      </p:pic>
      <p:sp>
        <p:nvSpPr>
          <p:cNvPr id="1198" name="Google Shape;1198;p19"/>
          <p:cNvSpPr txBox="1"/>
          <p:nvPr>
            <p:ph type="title"/>
          </p:nvPr>
        </p:nvSpPr>
        <p:spPr>
          <a:xfrm>
            <a:off x="7392550" y="2230350"/>
            <a:ext cx="9350700" cy="58263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7200"/>
              <a:buNone/>
            </a:pPr>
            <a:r>
              <a:rPr lang="en-US" sz="6200"/>
              <a:t>XCM can be simplified to three main parts:</a:t>
            </a:r>
            <a:endParaRPr sz="6200"/>
          </a:p>
          <a:p>
            <a:pPr indent="0" lvl="0" marL="0" rtl="0" algn="l">
              <a:lnSpc>
                <a:spcPct val="100000"/>
              </a:lnSpc>
              <a:spcBef>
                <a:spcPts val="0"/>
              </a:spcBef>
              <a:spcAft>
                <a:spcPts val="0"/>
              </a:spcAft>
              <a:buSzPts val="7200"/>
              <a:buNone/>
            </a:pPr>
            <a:r>
              <a:t/>
            </a:r>
            <a:endParaRPr sz="6200"/>
          </a:p>
          <a:p>
            <a:pPr indent="-622300" lvl="0" marL="914400" rtl="0" algn="l">
              <a:lnSpc>
                <a:spcPct val="100000"/>
              </a:lnSpc>
              <a:spcBef>
                <a:spcPts val="0"/>
              </a:spcBef>
              <a:spcAft>
                <a:spcPts val="0"/>
              </a:spcAft>
              <a:buSzPts val="6200"/>
              <a:buFont typeface="Inter"/>
              <a:buAutoNum type="arabicPeriod"/>
            </a:pPr>
            <a:r>
              <a:rPr b="0" lang="en-US" sz="6200">
                <a:latin typeface="Inter"/>
                <a:ea typeface="Inter"/>
                <a:cs typeface="Inter"/>
                <a:sym typeface="Inter"/>
              </a:rPr>
              <a:t>MultiLocations</a:t>
            </a:r>
            <a:endParaRPr b="0" sz="6200">
              <a:latin typeface="Inter"/>
              <a:ea typeface="Inter"/>
              <a:cs typeface="Inter"/>
              <a:sym typeface="Inter"/>
            </a:endParaRPr>
          </a:p>
          <a:p>
            <a:pPr indent="-622300" lvl="0" marL="914400" rtl="0" algn="l">
              <a:lnSpc>
                <a:spcPct val="100000"/>
              </a:lnSpc>
              <a:spcBef>
                <a:spcPts val="0"/>
              </a:spcBef>
              <a:spcAft>
                <a:spcPts val="0"/>
              </a:spcAft>
              <a:buSzPts val="6200"/>
              <a:buFont typeface="Inter"/>
              <a:buAutoNum type="arabicPeriod"/>
            </a:pPr>
            <a:r>
              <a:rPr b="0" lang="en-US" sz="6200">
                <a:latin typeface="Inter"/>
                <a:ea typeface="Inter"/>
                <a:cs typeface="Inter"/>
                <a:sym typeface="Inter"/>
              </a:rPr>
              <a:t>MultiAssets</a:t>
            </a:r>
            <a:endParaRPr b="0" sz="6200">
              <a:latin typeface="Inter"/>
              <a:ea typeface="Inter"/>
              <a:cs typeface="Inter"/>
              <a:sym typeface="Inter"/>
            </a:endParaRPr>
          </a:p>
          <a:p>
            <a:pPr indent="-622300" lvl="0" marL="914400" rtl="0" algn="l">
              <a:lnSpc>
                <a:spcPct val="100000"/>
              </a:lnSpc>
              <a:spcBef>
                <a:spcPts val="0"/>
              </a:spcBef>
              <a:spcAft>
                <a:spcPts val="0"/>
              </a:spcAft>
              <a:buSzPts val="6200"/>
              <a:buFont typeface="Inter"/>
              <a:buAutoNum type="arabicPeriod"/>
            </a:pPr>
            <a:r>
              <a:rPr b="0" lang="en-US" sz="6200">
                <a:latin typeface="Inter"/>
                <a:ea typeface="Inter"/>
                <a:cs typeface="Inter"/>
                <a:sym typeface="Inter"/>
              </a:rPr>
              <a:t>Instructions</a:t>
            </a:r>
            <a:endParaRPr b="0" sz="6200">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80000">
              <a:srgbClr val="F2F2F2"/>
            </a:gs>
            <a:gs pos="100000">
              <a:srgbClr val="F2F2F2"/>
            </a:gs>
          </a:gsLst>
          <a:lin ang="5400700" scaled="0"/>
        </a:gradFill>
      </p:bgPr>
    </p:bg>
    <p:spTree>
      <p:nvGrpSpPr>
        <p:cNvPr id="998" name="Shape 998"/>
        <p:cNvGrpSpPr/>
        <p:nvPr/>
      </p:nvGrpSpPr>
      <p:grpSpPr>
        <a:xfrm>
          <a:off x="0" y="0"/>
          <a:ext cx="0" cy="0"/>
          <a:chOff x="0" y="0"/>
          <a:chExt cx="0" cy="0"/>
        </a:xfrm>
      </p:grpSpPr>
      <p:sp>
        <p:nvSpPr>
          <p:cNvPr id="999" name="Google Shape;999;p2"/>
          <p:cNvSpPr txBox="1"/>
          <p:nvPr>
            <p:ph idx="1" type="body"/>
          </p:nvPr>
        </p:nvSpPr>
        <p:spPr>
          <a:xfrm>
            <a:off x="10406005" y="7651801"/>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6000"/>
              <a:buNone/>
            </a:pPr>
            <a:r>
              <a:rPr lang="en-US">
                <a:solidFill>
                  <a:srgbClr val="FF1864"/>
                </a:solidFill>
              </a:rPr>
              <a:t>04</a:t>
            </a:r>
            <a:endParaRPr>
              <a:solidFill>
                <a:srgbClr val="FF1864"/>
              </a:solidFill>
            </a:endParaRPr>
          </a:p>
        </p:txBody>
      </p:sp>
      <p:sp>
        <p:nvSpPr>
          <p:cNvPr id="1000" name="Google Shape;1000;p2"/>
          <p:cNvSpPr txBox="1"/>
          <p:nvPr>
            <p:ph idx="4" type="body"/>
          </p:nvPr>
        </p:nvSpPr>
        <p:spPr>
          <a:xfrm>
            <a:off x="10406005" y="5739181"/>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6000"/>
              <a:buNone/>
            </a:pPr>
            <a:r>
              <a:rPr lang="en-US">
                <a:solidFill>
                  <a:srgbClr val="FF1864"/>
                </a:solidFill>
              </a:rPr>
              <a:t>03</a:t>
            </a:r>
            <a:endParaRPr>
              <a:solidFill>
                <a:srgbClr val="FF1864"/>
              </a:solidFill>
            </a:endParaRPr>
          </a:p>
        </p:txBody>
      </p:sp>
      <p:sp>
        <p:nvSpPr>
          <p:cNvPr id="1001" name="Google Shape;1001;p2"/>
          <p:cNvSpPr txBox="1"/>
          <p:nvPr>
            <p:ph idx="5" type="body"/>
          </p:nvPr>
        </p:nvSpPr>
        <p:spPr>
          <a:xfrm>
            <a:off x="10406005" y="3826561"/>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6000"/>
              <a:buNone/>
            </a:pPr>
            <a:r>
              <a:rPr lang="en-US">
                <a:solidFill>
                  <a:srgbClr val="FF1864"/>
                </a:solidFill>
              </a:rPr>
              <a:t>02</a:t>
            </a:r>
            <a:endParaRPr>
              <a:solidFill>
                <a:srgbClr val="FF1864"/>
              </a:solidFill>
            </a:endParaRPr>
          </a:p>
        </p:txBody>
      </p:sp>
      <p:sp>
        <p:nvSpPr>
          <p:cNvPr id="1002" name="Google Shape;1002;p2"/>
          <p:cNvSpPr txBox="1"/>
          <p:nvPr>
            <p:ph idx="6" type="body"/>
          </p:nvPr>
        </p:nvSpPr>
        <p:spPr>
          <a:xfrm>
            <a:off x="10406005" y="1913941"/>
            <a:ext cx="1161600" cy="739800"/>
          </a:xfrm>
          <a:prstGeom prst="rect">
            <a:avLst/>
          </a:prstGeom>
          <a:noFill/>
          <a:ln>
            <a:noFill/>
          </a:ln>
          <a:effectLst>
            <a:outerShdw blurRad="763524" sx="101000" rotWithShape="0" algn="ctr" sy="101000">
              <a:srgbClr val="000000">
                <a:alpha val="12549"/>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6000"/>
              <a:buNone/>
            </a:pPr>
            <a:r>
              <a:rPr lang="en-US">
                <a:solidFill>
                  <a:srgbClr val="FF1864"/>
                </a:solidFill>
              </a:rPr>
              <a:t>01</a:t>
            </a:r>
            <a:endParaRPr>
              <a:solidFill>
                <a:srgbClr val="FF1864"/>
              </a:solidFill>
            </a:endParaRPr>
          </a:p>
        </p:txBody>
      </p:sp>
      <p:sp>
        <p:nvSpPr>
          <p:cNvPr id="1003" name="Google Shape;1003;p2"/>
          <p:cNvSpPr txBox="1"/>
          <p:nvPr>
            <p:ph type="title"/>
          </p:nvPr>
        </p:nvSpPr>
        <p:spPr>
          <a:xfrm>
            <a:off x="529863" y="1619900"/>
            <a:ext cx="6278100" cy="4358400"/>
          </a:xfrm>
          <a:prstGeom prst="rect">
            <a:avLst/>
          </a:prstGeom>
          <a:noFill/>
          <a:ln>
            <a:noFill/>
          </a:ln>
        </p:spPr>
        <p:txBody>
          <a:bodyPr anchorCtr="0" anchor="t" bIns="34275" lIns="68575" spcFirstLastPara="1" rIns="68575" wrap="square" tIns="34275">
            <a:noAutofit/>
          </a:bodyPr>
          <a:lstStyle/>
          <a:p>
            <a:pPr indent="0" lvl="0" marL="0" rtl="0" algn="l">
              <a:lnSpc>
                <a:spcPct val="80000"/>
              </a:lnSpc>
              <a:spcBef>
                <a:spcPts val="0"/>
              </a:spcBef>
              <a:spcAft>
                <a:spcPts val="0"/>
              </a:spcAft>
              <a:buClr>
                <a:schemeClr val="lt1"/>
              </a:buClr>
              <a:buSzPts val="7200"/>
              <a:buFont typeface="Inter"/>
              <a:buNone/>
            </a:pPr>
            <a:r>
              <a:rPr lang="en-US">
                <a:solidFill>
                  <a:schemeClr val="dk1"/>
                </a:solidFill>
              </a:rPr>
              <a:t>What we’ll cover today</a:t>
            </a:r>
            <a:br>
              <a:rPr lang="en-US">
                <a:solidFill>
                  <a:schemeClr val="dk1"/>
                </a:solidFill>
              </a:rPr>
            </a:br>
            <a:endParaRPr>
              <a:solidFill>
                <a:schemeClr val="dk1"/>
              </a:solidFill>
            </a:endParaRPr>
          </a:p>
        </p:txBody>
      </p:sp>
      <p:sp>
        <p:nvSpPr>
          <p:cNvPr id="1004" name="Google Shape;1004;p2"/>
          <p:cNvSpPr txBox="1"/>
          <p:nvPr>
            <p:ph idx="7" type="body"/>
          </p:nvPr>
        </p:nvSpPr>
        <p:spPr>
          <a:xfrm>
            <a:off x="11838727" y="1913941"/>
            <a:ext cx="5229600" cy="135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700"/>
              <a:buNone/>
            </a:pPr>
            <a:r>
              <a:rPr lang="en-US"/>
              <a:t>What is Interoperability?</a:t>
            </a:r>
            <a:endParaRPr/>
          </a:p>
          <a:p>
            <a:pPr indent="0" lvl="1" marL="0" rtl="0" algn="l">
              <a:lnSpc>
                <a:spcPct val="90000"/>
              </a:lnSpc>
              <a:spcBef>
                <a:spcPts val="800"/>
              </a:spcBef>
              <a:spcAft>
                <a:spcPts val="0"/>
              </a:spcAft>
              <a:buClr>
                <a:schemeClr val="dk1"/>
              </a:buClr>
              <a:buSzPts val="1800"/>
              <a:buNone/>
            </a:pPr>
            <a:r>
              <a:rPr lang="en-US"/>
              <a:t>Recap on Polkadot and XCMP</a:t>
            </a:r>
            <a:endParaRPr/>
          </a:p>
        </p:txBody>
      </p:sp>
      <p:sp>
        <p:nvSpPr>
          <p:cNvPr id="1005" name="Google Shape;1005;p2"/>
          <p:cNvSpPr txBox="1"/>
          <p:nvPr>
            <p:ph idx="8" type="body"/>
          </p:nvPr>
        </p:nvSpPr>
        <p:spPr>
          <a:xfrm>
            <a:off x="11838727" y="3826561"/>
            <a:ext cx="5229600" cy="135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700"/>
              <a:buNone/>
            </a:pPr>
            <a:r>
              <a:rPr lang="en-US"/>
              <a:t>What is XCM?</a:t>
            </a:r>
            <a:endParaRPr/>
          </a:p>
          <a:p>
            <a:pPr indent="0" lvl="1" marL="0" rtl="0" algn="l">
              <a:lnSpc>
                <a:spcPct val="90000"/>
              </a:lnSpc>
              <a:spcBef>
                <a:spcPts val="800"/>
              </a:spcBef>
              <a:spcAft>
                <a:spcPts val="0"/>
              </a:spcAft>
              <a:buClr>
                <a:schemeClr val="dk1"/>
              </a:buClr>
              <a:buSzPts val="1800"/>
              <a:buNone/>
            </a:pPr>
            <a:r>
              <a:rPr lang="en-US"/>
              <a:t>Design and Key Details</a:t>
            </a:r>
            <a:endParaRPr/>
          </a:p>
          <a:p>
            <a:pPr indent="0" lvl="0" marL="0" rtl="0" algn="l">
              <a:lnSpc>
                <a:spcPct val="90000"/>
              </a:lnSpc>
              <a:spcBef>
                <a:spcPts val="800"/>
              </a:spcBef>
              <a:spcAft>
                <a:spcPts val="0"/>
              </a:spcAft>
              <a:buClr>
                <a:schemeClr val="dk1"/>
              </a:buClr>
              <a:buSzPts val="2700"/>
              <a:buNone/>
            </a:pPr>
            <a:r>
              <a:t/>
            </a:r>
            <a:endParaRPr/>
          </a:p>
        </p:txBody>
      </p:sp>
      <p:sp>
        <p:nvSpPr>
          <p:cNvPr id="1006" name="Google Shape;1006;p2"/>
          <p:cNvSpPr txBox="1"/>
          <p:nvPr>
            <p:ph idx="9" type="body"/>
          </p:nvPr>
        </p:nvSpPr>
        <p:spPr>
          <a:xfrm>
            <a:off x="11838727" y="5739181"/>
            <a:ext cx="5229600" cy="135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700"/>
              <a:buNone/>
            </a:pPr>
            <a:r>
              <a:rPr lang="en-US"/>
              <a:t>Why is XCM useful?</a:t>
            </a:r>
            <a:endParaRPr/>
          </a:p>
          <a:p>
            <a:pPr indent="0" lvl="1" marL="0" rtl="0" algn="l">
              <a:lnSpc>
                <a:spcPct val="90000"/>
              </a:lnSpc>
              <a:spcBef>
                <a:spcPts val="800"/>
              </a:spcBef>
              <a:spcAft>
                <a:spcPts val="0"/>
              </a:spcAft>
              <a:buClr>
                <a:schemeClr val="dk1"/>
              </a:buClr>
              <a:buSzPts val="1800"/>
              <a:buNone/>
            </a:pPr>
            <a:r>
              <a:rPr lang="en-US"/>
              <a:t>Standardizing Communication</a:t>
            </a:r>
            <a:endParaRPr/>
          </a:p>
        </p:txBody>
      </p:sp>
      <p:sp>
        <p:nvSpPr>
          <p:cNvPr id="1007" name="Google Shape;1007;p2"/>
          <p:cNvSpPr txBox="1"/>
          <p:nvPr>
            <p:ph idx="14" type="body"/>
          </p:nvPr>
        </p:nvSpPr>
        <p:spPr>
          <a:xfrm>
            <a:off x="11838725" y="7651801"/>
            <a:ext cx="5229600" cy="135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700"/>
              <a:buNone/>
            </a:pPr>
            <a:r>
              <a:rPr lang="en-US"/>
              <a:t>The Multichain Future</a:t>
            </a:r>
            <a:endParaRPr/>
          </a:p>
          <a:p>
            <a:pPr indent="0" lvl="1" marL="0" rtl="0" algn="l">
              <a:lnSpc>
                <a:spcPct val="90000"/>
              </a:lnSpc>
              <a:spcBef>
                <a:spcPts val="800"/>
              </a:spcBef>
              <a:spcAft>
                <a:spcPts val="0"/>
              </a:spcAft>
              <a:buClr>
                <a:schemeClr val="dk1"/>
              </a:buClr>
              <a:buSzPts val="1800"/>
              <a:buNone/>
            </a:pPr>
            <a:r>
              <a:rPr lang="en-US"/>
              <a:t>So far…</a:t>
            </a:r>
            <a:endParaRPr/>
          </a:p>
          <a:p>
            <a:pPr indent="0" lvl="0" marL="0" rtl="0" algn="l">
              <a:lnSpc>
                <a:spcPct val="90000"/>
              </a:lnSpc>
              <a:spcBef>
                <a:spcPts val="800"/>
              </a:spcBef>
              <a:spcAft>
                <a:spcPts val="0"/>
              </a:spcAft>
              <a:buClr>
                <a:schemeClr val="dk1"/>
              </a:buClr>
              <a:buSzPts val="27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20"/>
          <p:cNvSpPr txBox="1"/>
          <p:nvPr>
            <p:ph type="title"/>
          </p:nvPr>
        </p:nvSpPr>
        <p:spPr>
          <a:xfrm>
            <a:off x="550807" y="-214313"/>
            <a:ext cx="16313700" cy="24984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SzPts val="6000"/>
              <a:buNone/>
            </a:pPr>
            <a:r>
              <a:rPr lang="en-US"/>
              <a:t>MultiLocation</a:t>
            </a:r>
            <a:endParaRPr/>
          </a:p>
        </p:txBody>
      </p:sp>
      <p:cxnSp>
        <p:nvCxnSpPr>
          <p:cNvPr id="1205" name="Google Shape;1205;p20"/>
          <p:cNvCxnSpPr>
            <a:stCxn id="1206" idx="0"/>
            <a:endCxn id="1207" idx="1"/>
          </p:cNvCxnSpPr>
          <p:nvPr/>
        </p:nvCxnSpPr>
        <p:spPr>
          <a:xfrm flipH="1" rot="10800000">
            <a:off x="12205476" y="7473307"/>
            <a:ext cx="2264400" cy="1155300"/>
          </a:xfrm>
          <a:prstGeom prst="straightConnector1">
            <a:avLst/>
          </a:prstGeom>
          <a:noFill/>
          <a:ln cap="flat" cmpd="sng" w="38100">
            <a:solidFill>
              <a:schemeClr val="dk1"/>
            </a:solidFill>
            <a:prstDash val="solid"/>
            <a:round/>
            <a:headEnd len="sm" w="sm" type="none"/>
            <a:tailEnd len="sm" w="sm" type="none"/>
          </a:ln>
        </p:spPr>
      </p:cxnSp>
      <p:sp>
        <p:nvSpPr>
          <p:cNvPr id="1208" name="Google Shape;1208;p20"/>
          <p:cNvSpPr/>
          <p:nvPr/>
        </p:nvSpPr>
        <p:spPr>
          <a:xfrm rot="1800099">
            <a:off x="3454747" y="6657477"/>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
          <p:cNvSpPr/>
          <p:nvPr/>
        </p:nvSpPr>
        <p:spPr>
          <a:xfrm>
            <a:off x="8925783" y="3788400"/>
            <a:ext cx="1087800" cy="1087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0"/>
          <p:cNvSpPr/>
          <p:nvPr/>
        </p:nvSpPr>
        <p:spPr>
          <a:xfrm rot="-1800099">
            <a:off x="14396858" y="6657481"/>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0" name="Google Shape;1210;p20"/>
          <p:cNvCxnSpPr>
            <a:stCxn id="1208" idx="3"/>
            <a:endCxn id="1211" idx="0"/>
          </p:cNvCxnSpPr>
          <p:nvPr/>
        </p:nvCxnSpPr>
        <p:spPr>
          <a:xfrm>
            <a:off x="4469620" y="7473300"/>
            <a:ext cx="2270100" cy="1129200"/>
          </a:xfrm>
          <a:prstGeom prst="straightConnector1">
            <a:avLst/>
          </a:prstGeom>
          <a:noFill/>
          <a:ln cap="flat" cmpd="sng" w="38100">
            <a:solidFill>
              <a:schemeClr val="dk1"/>
            </a:solidFill>
            <a:prstDash val="solid"/>
            <a:round/>
            <a:headEnd len="sm" w="sm" type="none"/>
            <a:tailEnd len="sm" w="sm" type="none"/>
          </a:ln>
        </p:spPr>
      </p:cxnSp>
      <p:cxnSp>
        <p:nvCxnSpPr>
          <p:cNvPr id="1212" name="Google Shape;1212;p20"/>
          <p:cNvCxnSpPr>
            <a:stCxn id="1209" idx="2"/>
          </p:cNvCxnSpPr>
          <p:nvPr/>
        </p:nvCxnSpPr>
        <p:spPr>
          <a:xfrm>
            <a:off x="9469683" y="4876200"/>
            <a:ext cx="0" cy="2278800"/>
          </a:xfrm>
          <a:prstGeom prst="straightConnector1">
            <a:avLst/>
          </a:prstGeom>
          <a:noFill/>
          <a:ln cap="flat" cmpd="sng" w="38100">
            <a:solidFill>
              <a:schemeClr val="dk1"/>
            </a:solidFill>
            <a:prstDash val="solid"/>
            <a:round/>
            <a:headEnd len="sm" w="sm" type="none"/>
            <a:tailEnd len="sm" w="sm" type="none"/>
          </a:ln>
        </p:spPr>
      </p:cxnSp>
      <p:sp>
        <p:nvSpPr>
          <p:cNvPr id="1213" name="Google Shape;1213;p20"/>
          <p:cNvSpPr/>
          <p:nvPr/>
        </p:nvSpPr>
        <p:spPr>
          <a:xfrm>
            <a:off x="6075613" y="6892950"/>
            <a:ext cx="6788100" cy="6788100"/>
          </a:xfrm>
          <a:prstGeom prst="blockArc">
            <a:avLst>
              <a:gd fmla="val 10800000" name="adj1"/>
              <a:gd fmla="val 21581330" name="adj2"/>
              <a:gd fmla="val 11482" name="adj3"/>
            </a:avLst>
          </a:prstGeom>
          <a:solidFill>
            <a:srgbClr val="D900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0"/>
          <p:cNvSpPr/>
          <p:nvPr/>
        </p:nvSpPr>
        <p:spPr>
          <a:xfrm>
            <a:off x="9288968" y="7061400"/>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0"/>
          <p:cNvSpPr/>
          <p:nvPr/>
        </p:nvSpPr>
        <p:spPr>
          <a:xfrm rot="3599979">
            <a:off x="11862878" y="853680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0"/>
          <p:cNvSpPr/>
          <p:nvPr/>
        </p:nvSpPr>
        <p:spPr>
          <a:xfrm rot="-3599979">
            <a:off x="6715063" y="85108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5" name="Google Shape;1215;p20"/>
          <p:cNvPicPr preferRelativeResize="0"/>
          <p:nvPr/>
        </p:nvPicPr>
        <p:blipFill rotWithShape="1">
          <a:blip r:embed="rId3">
            <a:alphaModFix/>
          </a:blip>
          <a:srcRect b="17606" l="0" r="0" t="0"/>
          <a:stretch/>
        </p:blipFill>
        <p:spPr>
          <a:xfrm>
            <a:off x="8500650" y="1260001"/>
            <a:ext cx="1937999" cy="1596776"/>
          </a:xfrm>
          <a:prstGeom prst="rect">
            <a:avLst/>
          </a:prstGeom>
          <a:noFill/>
          <a:ln>
            <a:noFill/>
          </a:ln>
        </p:spPr>
      </p:pic>
      <p:cxnSp>
        <p:nvCxnSpPr>
          <p:cNvPr id="1216" name="Google Shape;1216;p20"/>
          <p:cNvCxnSpPr>
            <a:endCxn id="1209" idx="1"/>
          </p:cNvCxnSpPr>
          <p:nvPr/>
        </p:nvCxnSpPr>
        <p:spPr>
          <a:xfrm flipH="1" rot="10800000">
            <a:off x="4270683" y="4332300"/>
            <a:ext cx="4655100" cy="2397900"/>
          </a:xfrm>
          <a:prstGeom prst="straightConnector1">
            <a:avLst/>
          </a:prstGeom>
          <a:noFill/>
          <a:ln cap="flat" cmpd="sng" w="38100">
            <a:solidFill>
              <a:schemeClr val="dk2"/>
            </a:solidFill>
            <a:prstDash val="dash"/>
            <a:round/>
            <a:headEnd len="sm" w="sm" type="none"/>
            <a:tailEnd len="sm" w="sm" type="none"/>
          </a:ln>
        </p:spPr>
      </p:cxnSp>
      <p:cxnSp>
        <p:nvCxnSpPr>
          <p:cNvPr id="1217" name="Google Shape;1217;p20"/>
          <p:cNvCxnSpPr>
            <a:stCxn id="1209" idx="3"/>
            <a:endCxn id="1207" idx="0"/>
          </p:cNvCxnSpPr>
          <p:nvPr/>
        </p:nvCxnSpPr>
        <p:spPr>
          <a:xfrm>
            <a:off x="10013583" y="4332300"/>
            <a:ext cx="4655100" cy="2398200"/>
          </a:xfrm>
          <a:prstGeom prst="straightConnector1">
            <a:avLst/>
          </a:prstGeom>
          <a:noFill/>
          <a:ln cap="flat" cmpd="sng" w="38100">
            <a:solidFill>
              <a:schemeClr val="dk2"/>
            </a:solidFill>
            <a:prstDash val="dash"/>
            <a:round/>
            <a:headEnd len="sm" w="sm" type="none"/>
            <a:tailEnd len="sm" w="sm" type="none"/>
          </a:ln>
        </p:spPr>
      </p:cxnSp>
      <p:cxnSp>
        <p:nvCxnSpPr>
          <p:cNvPr id="1218" name="Google Shape;1218;p20"/>
          <p:cNvCxnSpPr/>
          <p:nvPr/>
        </p:nvCxnSpPr>
        <p:spPr>
          <a:xfrm>
            <a:off x="4469620" y="7473300"/>
            <a:ext cx="10000200" cy="0"/>
          </a:xfrm>
          <a:prstGeom prst="straightConnector1">
            <a:avLst/>
          </a:prstGeom>
          <a:noFill/>
          <a:ln cap="flat" cmpd="sng" w="38100">
            <a:solidFill>
              <a:schemeClr val="dk2"/>
            </a:solidFill>
            <a:prstDash val="dash"/>
            <a:round/>
            <a:headEnd len="sm" w="sm" type="none"/>
            <a:tailEnd len="sm" w="sm" type="none"/>
          </a:ln>
        </p:spPr>
      </p:cxnSp>
      <p:cxnSp>
        <p:nvCxnSpPr>
          <p:cNvPr id="1219" name="Google Shape;1219;p20"/>
          <p:cNvCxnSpPr>
            <a:stCxn id="1215" idx="2"/>
            <a:endCxn id="1209" idx="0"/>
          </p:cNvCxnSpPr>
          <p:nvPr/>
        </p:nvCxnSpPr>
        <p:spPr>
          <a:xfrm>
            <a:off x="9469650" y="2856777"/>
            <a:ext cx="0" cy="931500"/>
          </a:xfrm>
          <a:prstGeom prst="straightConnector1">
            <a:avLst/>
          </a:prstGeom>
          <a:noFill/>
          <a:ln cap="flat" cmpd="sng" w="38100">
            <a:solidFill>
              <a:schemeClr val="dk2"/>
            </a:solidFill>
            <a:prstDash val="dash"/>
            <a:round/>
            <a:headEnd len="sm" w="sm" type="none"/>
            <a:tailEnd len="sm" w="sm" type="none"/>
          </a:ln>
        </p:spPr>
      </p:cxnSp>
      <p:sp>
        <p:nvSpPr>
          <p:cNvPr id="1220" name="Google Shape;1220;p20"/>
          <p:cNvSpPr/>
          <p:nvPr/>
        </p:nvSpPr>
        <p:spPr>
          <a:xfrm>
            <a:off x="9286068" y="4148625"/>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0"/>
          <p:cNvSpPr/>
          <p:nvPr/>
        </p:nvSpPr>
        <p:spPr>
          <a:xfrm rot="3599979">
            <a:off x="14757128" y="701775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0"/>
          <p:cNvSpPr/>
          <p:nvPr/>
        </p:nvSpPr>
        <p:spPr>
          <a:xfrm rot="-3599979">
            <a:off x="3815038" y="70177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0"/>
          <p:cNvSpPr txBox="1"/>
          <p:nvPr/>
        </p:nvSpPr>
        <p:spPr>
          <a:xfrm>
            <a:off x="550800" y="1581000"/>
            <a:ext cx="68532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nter"/>
                <a:ea typeface="Inter"/>
                <a:cs typeface="Inter"/>
                <a:sym typeface="Inter"/>
              </a:rPr>
              <a:t>MultiLocation is an abstract and general way to specify arbitrary logical "locations" within a universe of consensus systems.</a:t>
            </a:r>
            <a:endParaRPr b="0" i="0" sz="24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nter"/>
                <a:ea typeface="Inter"/>
                <a:cs typeface="Inter"/>
                <a:sym typeface="Inter"/>
              </a:rPr>
              <a:t>MultiLocation is a relative identifier, meaning that it can only be used to define the relative path between two locations</a:t>
            </a:r>
            <a:endParaRPr b="0" i="0" sz="2400" u="none" cap="none" strike="noStrike">
              <a:solidFill>
                <a:srgbClr val="000000"/>
              </a:solidFill>
              <a:latin typeface="Inter"/>
              <a:ea typeface="Inter"/>
              <a:cs typeface="Inter"/>
              <a:sym typeface="Inter"/>
            </a:endParaRPr>
          </a:p>
        </p:txBody>
      </p:sp>
      <p:sp>
        <p:nvSpPr>
          <p:cNvPr id="1224" name="Google Shape;1224;p20"/>
          <p:cNvSpPr txBox="1"/>
          <p:nvPr/>
        </p:nvSpPr>
        <p:spPr>
          <a:xfrm>
            <a:off x="3095850" y="8016425"/>
            <a:ext cx="186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1000</a:t>
            </a:r>
            <a:endParaRPr b="0" i="0" sz="1800" u="none" cap="none" strike="noStrike">
              <a:solidFill>
                <a:srgbClr val="000000"/>
              </a:solidFill>
              <a:latin typeface="Inter Light"/>
              <a:ea typeface="Inter Light"/>
              <a:cs typeface="Inter Light"/>
              <a:sym typeface="Inter Light"/>
            </a:endParaRPr>
          </a:p>
        </p:txBody>
      </p:sp>
      <p:sp>
        <p:nvSpPr>
          <p:cNvPr id="1225" name="Google Shape;1225;p20"/>
          <p:cNvSpPr txBox="1"/>
          <p:nvPr/>
        </p:nvSpPr>
        <p:spPr>
          <a:xfrm>
            <a:off x="10164925" y="3788388"/>
            <a:ext cx="186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2000</a:t>
            </a:r>
            <a:endParaRPr b="0" i="0" sz="1800" u="none" cap="none" strike="noStrike">
              <a:solidFill>
                <a:srgbClr val="000000"/>
              </a:solidFill>
              <a:latin typeface="Inter Light"/>
              <a:ea typeface="Inter Light"/>
              <a:cs typeface="Inter Light"/>
              <a:sym typeface="Inter Light"/>
            </a:endParaRPr>
          </a:p>
        </p:txBody>
      </p:sp>
      <p:sp>
        <p:nvSpPr>
          <p:cNvPr id="1226" name="Google Shape;1226;p20"/>
          <p:cNvSpPr txBox="1"/>
          <p:nvPr/>
        </p:nvSpPr>
        <p:spPr>
          <a:xfrm>
            <a:off x="13905275" y="8016725"/>
            <a:ext cx="207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3000</a:t>
            </a:r>
            <a:endParaRPr b="0" i="0" sz="1800" u="none" cap="none" strike="noStrike">
              <a:solidFill>
                <a:srgbClr val="000000"/>
              </a:solidFill>
              <a:latin typeface="Inter Light"/>
              <a:ea typeface="Inter Light"/>
              <a:cs typeface="Inter Light"/>
              <a:sym typeface="Inter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21"/>
          <p:cNvSpPr txBox="1"/>
          <p:nvPr>
            <p:ph type="title"/>
          </p:nvPr>
        </p:nvSpPr>
        <p:spPr>
          <a:xfrm>
            <a:off x="550807" y="-214313"/>
            <a:ext cx="16313700" cy="24984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SzPts val="6000"/>
              <a:buNone/>
            </a:pPr>
            <a:r>
              <a:rPr lang="en-US"/>
              <a:t>MultiLocation</a:t>
            </a:r>
            <a:endParaRPr/>
          </a:p>
        </p:txBody>
      </p:sp>
      <p:cxnSp>
        <p:nvCxnSpPr>
          <p:cNvPr id="1233" name="Google Shape;1233;p21"/>
          <p:cNvCxnSpPr>
            <a:stCxn id="1234" idx="0"/>
            <a:endCxn id="1235" idx="1"/>
          </p:cNvCxnSpPr>
          <p:nvPr/>
        </p:nvCxnSpPr>
        <p:spPr>
          <a:xfrm flipH="1" rot="10800000">
            <a:off x="12205476" y="7473307"/>
            <a:ext cx="2264400" cy="1155300"/>
          </a:xfrm>
          <a:prstGeom prst="straightConnector1">
            <a:avLst/>
          </a:prstGeom>
          <a:noFill/>
          <a:ln cap="flat" cmpd="sng" w="38100">
            <a:solidFill>
              <a:srgbClr val="00FF00"/>
            </a:solidFill>
            <a:prstDash val="solid"/>
            <a:round/>
            <a:headEnd len="sm" w="sm" type="none"/>
            <a:tailEnd len="sm" w="sm" type="none"/>
          </a:ln>
        </p:spPr>
      </p:cxnSp>
      <p:sp>
        <p:nvSpPr>
          <p:cNvPr id="1236" name="Google Shape;1236;p21"/>
          <p:cNvSpPr/>
          <p:nvPr/>
        </p:nvSpPr>
        <p:spPr>
          <a:xfrm rot="1800099">
            <a:off x="3454747" y="6657477"/>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1"/>
          <p:cNvSpPr/>
          <p:nvPr/>
        </p:nvSpPr>
        <p:spPr>
          <a:xfrm>
            <a:off x="8925783" y="3788400"/>
            <a:ext cx="1087800" cy="1087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1"/>
          <p:cNvSpPr/>
          <p:nvPr/>
        </p:nvSpPr>
        <p:spPr>
          <a:xfrm rot="-1800099">
            <a:off x="14396858" y="6657481"/>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38" name="Google Shape;1238;p21"/>
          <p:cNvCxnSpPr>
            <a:stCxn id="1236" idx="3"/>
            <a:endCxn id="1239" idx="0"/>
          </p:cNvCxnSpPr>
          <p:nvPr/>
        </p:nvCxnSpPr>
        <p:spPr>
          <a:xfrm>
            <a:off x="4469620" y="7473300"/>
            <a:ext cx="2270100" cy="1129200"/>
          </a:xfrm>
          <a:prstGeom prst="straightConnector1">
            <a:avLst/>
          </a:prstGeom>
          <a:noFill/>
          <a:ln cap="flat" cmpd="sng" w="38100">
            <a:solidFill>
              <a:srgbClr val="00FF00"/>
            </a:solidFill>
            <a:prstDash val="solid"/>
            <a:round/>
            <a:headEnd len="sm" w="sm" type="none"/>
            <a:tailEnd len="sm" w="sm" type="none"/>
          </a:ln>
        </p:spPr>
      </p:cxnSp>
      <p:cxnSp>
        <p:nvCxnSpPr>
          <p:cNvPr id="1240" name="Google Shape;1240;p21"/>
          <p:cNvCxnSpPr>
            <a:stCxn id="1237" idx="2"/>
          </p:cNvCxnSpPr>
          <p:nvPr/>
        </p:nvCxnSpPr>
        <p:spPr>
          <a:xfrm>
            <a:off x="9469683" y="4876200"/>
            <a:ext cx="0" cy="2278800"/>
          </a:xfrm>
          <a:prstGeom prst="straightConnector1">
            <a:avLst/>
          </a:prstGeom>
          <a:noFill/>
          <a:ln cap="flat" cmpd="sng" w="38100">
            <a:solidFill>
              <a:srgbClr val="00FF00"/>
            </a:solidFill>
            <a:prstDash val="solid"/>
            <a:round/>
            <a:headEnd len="sm" w="sm" type="none"/>
            <a:tailEnd len="sm" w="sm" type="none"/>
          </a:ln>
        </p:spPr>
      </p:cxnSp>
      <p:sp>
        <p:nvSpPr>
          <p:cNvPr id="1241" name="Google Shape;1241;p21"/>
          <p:cNvSpPr/>
          <p:nvPr/>
        </p:nvSpPr>
        <p:spPr>
          <a:xfrm>
            <a:off x="6075613" y="6892950"/>
            <a:ext cx="6788100" cy="6788100"/>
          </a:xfrm>
          <a:prstGeom prst="blockArc">
            <a:avLst>
              <a:gd fmla="val 10800000" name="adj1"/>
              <a:gd fmla="val 21581330" name="adj2"/>
              <a:gd fmla="val 11482" name="adj3"/>
            </a:avLst>
          </a:prstGeom>
          <a:solidFill>
            <a:srgbClr val="D900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1"/>
          <p:cNvSpPr/>
          <p:nvPr/>
        </p:nvSpPr>
        <p:spPr>
          <a:xfrm>
            <a:off x="9288968" y="7061400"/>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1"/>
          <p:cNvSpPr/>
          <p:nvPr/>
        </p:nvSpPr>
        <p:spPr>
          <a:xfrm rot="3599979">
            <a:off x="11862878" y="853680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1"/>
          <p:cNvSpPr/>
          <p:nvPr/>
        </p:nvSpPr>
        <p:spPr>
          <a:xfrm rot="-3599979">
            <a:off x="6715063" y="85108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3" name="Google Shape;1243;p21"/>
          <p:cNvPicPr preferRelativeResize="0"/>
          <p:nvPr/>
        </p:nvPicPr>
        <p:blipFill rotWithShape="1">
          <a:blip r:embed="rId3">
            <a:alphaModFix/>
          </a:blip>
          <a:srcRect b="17606" l="0" r="0" t="0"/>
          <a:stretch/>
        </p:blipFill>
        <p:spPr>
          <a:xfrm>
            <a:off x="8500650" y="1260001"/>
            <a:ext cx="1937999" cy="1596776"/>
          </a:xfrm>
          <a:prstGeom prst="rect">
            <a:avLst/>
          </a:prstGeom>
          <a:noFill/>
          <a:ln>
            <a:noFill/>
          </a:ln>
        </p:spPr>
      </p:pic>
      <p:cxnSp>
        <p:nvCxnSpPr>
          <p:cNvPr id="1244" name="Google Shape;1244;p21"/>
          <p:cNvCxnSpPr>
            <a:endCxn id="1237" idx="1"/>
          </p:cNvCxnSpPr>
          <p:nvPr/>
        </p:nvCxnSpPr>
        <p:spPr>
          <a:xfrm flipH="1" rot="10800000">
            <a:off x="4270683" y="4332300"/>
            <a:ext cx="4655100" cy="2397900"/>
          </a:xfrm>
          <a:prstGeom prst="straightConnector1">
            <a:avLst/>
          </a:prstGeom>
          <a:noFill/>
          <a:ln cap="flat" cmpd="sng" w="38100">
            <a:solidFill>
              <a:schemeClr val="dk2"/>
            </a:solidFill>
            <a:prstDash val="dash"/>
            <a:round/>
            <a:headEnd len="sm" w="sm" type="none"/>
            <a:tailEnd len="sm" w="sm" type="none"/>
          </a:ln>
        </p:spPr>
      </p:cxnSp>
      <p:cxnSp>
        <p:nvCxnSpPr>
          <p:cNvPr id="1245" name="Google Shape;1245;p21"/>
          <p:cNvCxnSpPr>
            <a:stCxn id="1237" idx="3"/>
            <a:endCxn id="1235" idx="0"/>
          </p:cNvCxnSpPr>
          <p:nvPr/>
        </p:nvCxnSpPr>
        <p:spPr>
          <a:xfrm>
            <a:off x="10013583" y="4332300"/>
            <a:ext cx="4655100" cy="2398200"/>
          </a:xfrm>
          <a:prstGeom prst="straightConnector1">
            <a:avLst/>
          </a:prstGeom>
          <a:noFill/>
          <a:ln cap="flat" cmpd="sng" w="38100">
            <a:solidFill>
              <a:schemeClr val="dk2"/>
            </a:solidFill>
            <a:prstDash val="dash"/>
            <a:round/>
            <a:headEnd len="sm" w="sm" type="none"/>
            <a:tailEnd len="sm" w="sm" type="none"/>
          </a:ln>
        </p:spPr>
      </p:cxnSp>
      <p:cxnSp>
        <p:nvCxnSpPr>
          <p:cNvPr id="1246" name="Google Shape;1246;p21"/>
          <p:cNvCxnSpPr>
            <a:stCxn id="1236" idx="3"/>
            <a:endCxn id="1235" idx="1"/>
          </p:cNvCxnSpPr>
          <p:nvPr/>
        </p:nvCxnSpPr>
        <p:spPr>
          <a:xfrm>
            <a:off x="4469620" y="7473300"/>
            <a:ext cx="10000200" cy="0"/>
          </a:xfrm>
          <a:prstGeom prst="straightConnector1">
            <a:avLst/>
          </a:prstGeom>
          <a:noFill/>
          <a:ln cap="flat" cmpd="sng" w="38100">
            <a:solidFill>
              <a:schemeClr val="dk1"/>
            </a:solidFill>
            <a:prstDash val="dash"/>
            <a:round/>
            <a:headEnd len="sm" w="sm" type="none"/>
            <a:tailEnd len="sm" w="sm" type="none"/>
          </a:ln>
        </p:spPr>
      </p:cxnSp>
      <p:cxnSp>
        <p:nvCxnSpPr>
          <p:cNvPr id="1247" name="Google Shape;1247;p21"/>
          <p:cNvCxnSpPr>
            <a:stCxn id="1243" idx="2"/>
            <a:endCxn id="1237" idx="0"/>
          </p:cNvCxnSpPr>
          <p:nvPr/>
        </p:nvCxnSpPr>
        <p:spPr>
          <a:xfrm>
            <a:off x="9469650" y="2856777"/>
            <a:ext cx="0" cy="931500"/>
          </a:xfrm>
          <a:prstGeom prst="straightConnector1">
            <a:avLst/>
          </a:prstGeom>
          <a:noFill/>
          <a:ln cap="flat" cmpd="sng" w="38100">
            <a:solidFill>
              <a:schemeClr val="dk2"/>
            </a:solidFill>
            <a:prstDash val="dash"/>
            <a:round/>
            <a:headEnd len="sm" w="sm" type="none"/>
            <a:tailEnd len="sm" w="sm" type="none"/>
          </a:ln>
        </p:spPr>
      </p:cxnSp>
      <p:sp>
        <p:nvSpPr>
          <p:cNvPr id="1248" name="Google Shape;1248;p21"/>
          <p:cNvSpPr/>
          <p:nvPr/>
        </p:nvSpPr>
        <p:spPr>
          <a:xfrm>
            <a:off x="9286068" y="4148625"/>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1"/>
          <p:cNvSpPr/>
          <p:nvPr/>
        </p:nvSpPr>
        <p:spPr>
          <a:xfrm rot="3599979">
            <a:off x="14757128" y="701775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1"/>
          <p:cNvSpPr/>
          <p:nvPr/>
        </p:nvSpPr>
        <p:spPr>
          <a:xfrm rot="-3599979">
            <a:off x="3815038" y="70177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1"/>
          <p:cNvSpPr txBox="1"/>
          <p:nvPr/>
        </p:nvSpPr>
        <p:spPr>
          <a:xfrm>
            <a:off x="550800" y="1581000"/>
            <a:ext cx="78546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Inter"/>
                <a:ea typeface="Inter"/>
                <a:cs typeface="Inter"/>
                <a:sym typeface="Inter"/>
              </a:rPr>
              <a:t>If any Parachain wants to reference the relay chain, we just reference it’s “parent”:</a:t>
            </a:r>
            <a:endParaRPr b="0" i="0" sz="30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highlight>
                  <a:srgbClr val="00FF00"/>
                </a:highlight>
                <a:latin typeface="Courier New"/>
                <a:ea typeface="Courier New"/>
                <a:cs typeface="Courier New"/>
                <a:sym typeface="Courier New"/>
              </a:rPr>
              <a:t>../</a:t>
            </a:r>
            <a:endParaRPr b="0" i="0" sz="3000" u="none" cap="none" strike="noStrike">
              <a:solidFill>
                <a:srgbClr val="000000"/>
              </a:solidFill>
              <a:highlight>
                <a:srgbClr val="00FF00"/>
              </a:highlight>
              <a:latin typeface="Inter"/>
              <a:ea typeface="Inter"/>
              <a:cs typeface="Inter"/>
              <a:sym typeface="Inter"/>
            </a:endParaRPr>
          </a:p>
        </p:txBody>
      </p:sp>
      <p:sp>
        <p:nvSpPr>
          <p:cNvPr id="1252" name="Google Shape;1252;p21"/>
          <p:cNvSpPr txBox="1"/>
          <p:nvPr/>
        </p:nvSpPr>
        <p:spPr>
          <a:xfrm>
            <a:off x="3095850" y="8016425"/>
            <a:ext cx="186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1000</a:t>
            </a:r>
            <a:endParaRPr b="0" i="0" sz="1800" u="none" cap="none" strike="noStrike">
              <a:solidFill>
                <a:srgbClr val="000000"/>
              </a:solidFill>
              <a:latin typeface="Inter Light"/>
              <a:ea typeface="Inter Light"/>
              <a:cs typeface="Inter Light"/>
              <a:sym typeface="Inter Light"/>
            </a:endParaRPr>
          </a:p>
        </p:txBody>
      </p:sp>
      <p:sp>
        <p:nvSpPr>
          <p:cNvPr id="1253" name="Google Shape;1253;p21"/>
          <p:cNvSpPr txBox="1"/>
          <p:nvPr/>
        </p:nvSpPr>
        <p:spPr>
          <a:xfrm>
            <a:off x="10164925" y="3788388"/>
            <a:ext cx="186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2000</a:t>
            </a:r>
            <a:endParaRPr b="0" i="0" sz="1800" u="none" cap="none" strike="noStrike">
              <a:solidFill>
                <a:srgbClr val="000000"/>
              </a:solidFill>
              <a:latin typeface="Inter Light"/>
              <a:ea typeface="Inter Light"/>
              <a:cs typeface="Inter Light"/>
              <a:sym typeface="Inter Light"/>
            </a:endParaRPr>
          </a:p>
        </p:txBody>
      </p:sp>
      <p:sp>
        <p:nvSpPr>
          <p:cNvPr id="1254" name="Google Shape;1254;p21"/>
          <p:cNvSpPr txBox="1"/>
          <p:nvPr/>
        </p:nvSpPr>
        <p:spPr>
          <a:xfrm>
            <a:off x="13905275" y="8016725"/>
            <a:ext cx="207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3000</a:t>
            </a:r>
            <a:endParaRPr b="0" i="0" sz="1800" u="none" cap="none" strike="noStrike">
              <a:solidFill>
                <a:srgbClr val="000000"/>
              </a:solidFill>
              <a:latin typeface="Inter Light"/>
              <a:ea typeface="Inter Light"/>
              <a:cs typeface="Inter Light"/>
              <a:sym typeface="Inter Light"/>
            </a:endParaRPr>
          </a:p>
        </p:txBody>
      </p:sp>
      <p:sp>
        <p:nvSpPr>
          <p:cNvPr id="1255" name="Google Shape;1255;p21"/>
          <p:cNvSpPr txBox="1"/>
          <p:nvPr/>
        </p:nvSpPr>
        <p:spPr>
          <a:xfrm>
            <a:off x="13905275" y="2181300"/>
            <a:ext cx="3718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Inter"/>
                <a:ea typeface="Inter"/>
                <a:cs typeface="Inter"/>
                <a:sym typeface="Inter"/>
              </a:rPr>
              <a:t>Note:</a:t>
            </a:r>
            <a:r>
              <a:rPr b="0" i="0" lang="en-US" sz="2400" u="none" cap="none" strike="noStrike">
                <a:solidFill>
                  <a:srgbClr val="000000"/>
                </a:solidFill>
                <a:latin typeface="Inter"/>
                <a:ea typeface="Inter"/>
                <a:cs typeface="Inter"/>
                <a:sym typeface="Inter"/>
              </a:rPr>
              <a:t> MultiLocation looks and behaves a lot like file-system paths.</a:t>
            </a:r>
            <a:endParaRPr b="0" i="0" sz="2400" u="none" cap="none" strike="noStrike">
              <a:solidFill>
                <a:srgbClr val="000000"/>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2"/>
          <p:cNvSpPr txBox="1"/>
          <p:nvPr>
            <p:ph type="title"/>
          </p:nvPr>
        </p:nvSpPr>
        <p:spPr>
          <a:xfrm>
            <a:off x="550807" y="-214313"/>
            <a:ext cx="16313700" cy="24984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SzPts val="6000"/>
              <a:buNone/>
            </a:pPr>
            <a:r>
              <a:rPr lang="en-US"/>
              <a:t>MultiLocation</a:t>
            </a:r>
            <a:endParaRPr/>
          </a:p>
        </p:txBody>
      </p:sp>
      <p:cxnSp>
        <p:nvCxnSpPr>
          <p:cNvPr id="1262" name="Google Shape;1262;p22"/>
          <p:cNvCxnSpPr>
            <a:stCxn id="1263" idx="0"/>
            <a:endCxn id="1264" idx="1"/>
          </p:cNvCxnSpPr>
          <p:nvPr/>
        </p:nvCxnSpPr>
        <p:spPr>
          <a:xfrm flipH="1" rot="10800000">
            <a:off x="12205476" y="7473307"/>
            <a:ext cx="2264400" cy="1155300"/>
          </a:xfrm>
          <a:prstGeom prst="straightConnector1">
            <a:avLst/>
          </a:prstGeom>
          <a:noFill/>
          <a:ln cap="flat" cmpd="sng" w="38100">
            <a:solidFill>
              <a:schemeClr val="dk1"/>
            </a:solidFill>
            <a:prstDash val="solid"/>
            <a:round/>
            <a:headEnd len="sm" w="sm" type="none"/>
            <a:tailEnd len="sm" w="sm" type="none"/>
          </a:ln>
        </p:spPr>
      </p:cxnSp>
      <p:sp>
        <p:nvSpPr>
          <p:cNvPr id="1265" name="Google Shape;1265;p22"/>
          <p:cNvSpPr/>
          <p:nvPr/>
        </p:nvSpPr>
        <p:spPr>
          <a:xfrm rot="1800099">
            <a:off x="3454747" y="6657477"/>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2"/>
          <p:cNvSpPr/>
          <p:nvPr/>
        </p:nvSpPr>
        <p:spPr>
          <a:xfrm>
            <a:off x="8925783" y="3788400"/>
            <a:ext cx="1087800" cy="1087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2"/>
          <p:cNvSpPr/>
          <p:nvPr/>
        </p:nvSpPr>
        <p:spPr>
          <a:xfrm rot="-1800099">
            <a:off x="14396858" y="6657481"/>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67" name="Google Shape;1267;p22"/>
          <p:cNvCxnSpPr>
            <a:stCxn id="1265" idx="3"/>
            <a:endCxn id="1268" idx="0"/>
          </p:cNvCxnSpPr>
          <p:nvPr/>
        </p:nvCxnSpPr>
        <p:spPr>
          <a:xfrm>
            <a:off x="4469620" y="7473300"/>
            <a:ext cx="2270100" cy="1129200"/>
          </a:xfrm>
          <a:prstGeom prst="straightConnector1">
            <a:avLst/>
          </a:prstGeom>
          <a:noFill/>
          <a:ln cap="flat" cmpd="sng" w="38100">
            <a:solidFill>
              <a:schemeClr val="dk1"/>
            </a:solidFill>
            <a:prstDash val="solid"/>
            <a:round/>
            <a:headEnd len="sm" w="sm" type="none"/>
            <a:tailEnd len="sm" w="sm" type="none"/>
          </a:ln>
        </p:spPr>
      </p:cxnSp>
      <p:cxnSp>
        <p:nvCxnSpPr>
          <p:cNvPr id="1269" name="Google Shape;1269;p22"/>
          <p:cNvCxnSpPr>
            <a:stCxn id="1266" idx="2"/>
          </p:cNvCxnSpPr>
          <p:nvPr/>
        </p:nvCxnSpPr>
        <p:spPr>
          <a:xfrm>
            <a:off x="9469683" y="4876200"/>
            <a:ext cx="0" cy="2278800"/>
          </a:xfrm>
          <a:prstGeom prst="straightConnector1">
            <a:avLst/>
          </a:prstGeom>
          <a:noFill/>
          <a:ln cap="flat" cmpd="sng" w="38100">
            <a:solidFill>
              <a:schemeClr val="dk1"/>
            </a:solidFill>
            <a:prstDash val="solid"/>
            <a:round/>
            <a:headEnd len="sm" w="sm" type="none"/>
            <a:tailEnd len="sm" w="sm" type="none"/>
          </a:ln>
        </p:spPr>
      </p:cxnSp>
      <p:sp>
        <p:nvSpPr>
          <p:cNvPr id="1270" name="Google Shape;1270;p22"/>
          <p:cNvSpPr/>
          <p:nvPr/>
        </p:nvSpPr>
        <p:spPr>
          <a:xfrm>
            <a:off x="6075613" y="6892950"/>
            <a:ext cx="6788100" cy="6788100"/>
          </a:xfrm>
          <a:prstGeom prst="blockArc">
            <a:avLst>
              <a:gd fmla="val 10800000" name="adj1"/>
              <a:gd fmla="val 21581330" name="adj2"/>
              <a:gd fmla="val 11482" name="adj3"/>
            </a:avLst>
          </a:prstGeom>
          <a:solidFill>
            <a:srgbClr val="D900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2"/>
          <p:cNvSpPr/>
          <p:nvPr/>
        </p:nvSpPr>
        <p:spPr>
          <a:xfrm>
            <a:off x="9288968" y="7061400"/>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2"/>
          <p:cNvSpPr/>
          <p:nvPr/>
        </p:nvSpPr>
        <p:spPr>
          <a:xfrm rot="3599979">
            <a:off x="11862878" y="853680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2"/>
          <p:cNvSpPr/>
          <p:nvPr/>
        </p:nvSpPr>
        <p:spPr>
          <a:xfrm rot="-3599979">
            <a:off x="6715063" y="85108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2" name="Google Shape;1272;p22"/>
          <p:cNvPicPr preferRelativeResize="0"/>
          <p:nvPr/>
        </p:nvPicPr>
        <p:blipFill rotWithShape="1">
          <a:blip r:embed="rId3">
            <a:alphaModFix/>
          </a:blip>
          <a:srcRect b="17606" l="0" r="0" t="0"/>
          <a:stretch/>
        </p:blipFill>
        <p:spPr>
          <a:xfrm>
            <a:off x="8500650" y="1260001"/>
            <a:ext cx="1937999" cy="1596776"/>
          </a:xfrm>
          <a:prstGeom prst="rect">
            <a:avLst/>
          </a:prstGeom>
          <a:noFill/>
          <a:ln>
            <a:noFill/>
          </a:ln>
        </p:spPr>
      </p:pic>
      <p:cxnSp>
        <p:nvCxnSpPr>
          <p:cNvPr id="1273" name="Google Shape;1273;p22"/>
          <p:cNvCxnSpPr>
            <a:endCxn id="1266" idx="1"/>
          </p:cNvCxnSpPr>
          <p:nvPr/>
        </p:nvCxnSpPr>
        <p:spPr>
          <a:xfrm flipH="1" rot="10800000">
            <a:off x="4270683" y="4332300"/>
            <a:ext cx="4655100" cy="2397900"/>
          </a:xfrm>
          <a:prstGeom prst="straightConnector1">
            <a:avLst/>
          </a:prstGeom>
          <a:noFill/>
          <a:ln cap="flat" cmpd="sng" w="38100">
            <a:solidFill>
              <a:schemeClr val="dk2"/>
            </a:solidFill>
            <a:prstDash val="dash"/>
            <a:round/>
            <a:headEnd len="sm" w="sm" type="none"/>
            <a:tailEnd len="sm" w="sm" type="none"/>
          </a:ln>
        </p:spPr>
      </p:cxnSp>
      <p:cxnSp>
        <p:nvCxnSpPr>
          <p:cNvPr id="1274" name="Google Shape;1274;p22"/>
          <p:cNvCxnSpPr>
            <a:stCxn id="1266" idx="3"/>
            <a:endCxn id="1264" idx="0"/>
          </p:cNvCxnSpPr>
          <p:nvPr/>
        </p:nvCxnSpPr>
        <p:spPr>
          <a:xfrm>
            <a:off x="10013583" y="4332300"/>
            <a:ext cx="4655100" cy="2398200"/>
          </a:xfrm>
          <a:prstGeom prst="straightConnector1">
            <a:avLst/>
          </a:prstGeom>
          <a:noFill/>
          <a:ln cap="flat" cmpd="sng" w="38100">
            <a:solidFill>
              <a:schemeClr val="dk2"/>
            </a:solidFill>
            <a:prstDash val="dash"/>
            <a:round/>
            <a:headEnd len="sm" w="sm" type="none"/>
            <a:tailEnd len="sm" w="sm" type="none"/>
          </a:ln>
        </p:spPr>
      </p:cxnSp>
      <p:cxnSp>
        <p:nvCxnSpPr>
          <p:cNvPr id="1275" name="Google Shape;1275;p22"/>
          <p:cNvCxnSpPr>
            <a:stCxn id="1265" idx="3"/>
            <a:endCxn id="1264" idx="1"/>
          </p:cNvCxnSpPr>
          <p:nvPr/>
        </p:nvCxnSpPr>
        <p:spPr>
          <a:xfrm>
            <a:off x="4469620" y="7473300"/>
            <a:ext cx="10000200" cy="0"/>
          </a:xfrm>
          <a:prstGeom prst="straightConnector1">
            <a:avLst/>
          </a:prstGeom>
          <a:noFill/>
          <a:ln cap="flat" cmpd="sng" w="38100">
            <a:solidFill>
              <a:srgbClr val="00FF00"/>
            </a:solidFill>
            <a:prstDash val="dash"/>
            <a:round/>
            <a:headEnd len="sm" w="sm" type="none"/>
            <a:tailEnd len="sm" w="sm" type="none"/>
          </a:ln>
        </p:spPr>
      </p:cxnSp>
      <p:cxnSp>
        <p:nvCxnSpPr>
          <p:cNvPr id="1276" name="Google Shape;1276;p22"/>
          <p:cNvCxnSpPr>
            <a:stCxn id="1272" idx="2"/>
            <a:endCxn id="1266" idx="0"/>
          </p:cNvCxnSpPr>
          <p:nvPr/>
        </p:nvCxnSpPr>
        <p:spPr>
          <a:xfrm>
            <a:off x="9469650" y="2856777"/>
            <a:ext cx="0" cy="931500"/>
          </a:xfrm>
          <a:prstGeom prst="straightConnector1">
            <a:avLst/>
          </a:prstGeom>
          <a:noFill/>
          <a:ln cap="flat" cmpd="sng" w="38100">
            <a:solidFill>
              <a:schemeClr val="dk2"/>
            </a:solidFill>
            <a:prstDash val="dash"/>
            <a:round/>
            <a:headEnd len="sm" w="sm" type="none"/>
            <a:tailEnd len="sm" w="sm" type="none"/>
          </a:ln>
        </p:spPr>
      </p:cxnSp>
      <p:sp>
        <p:nvSpPr>
          <p:cNvPr id="1277" name="Google Shape;1277;p22"/>
          <p:cNvSpPr/>
          <p:nvPr/>
        </p:nvSpPr>
        <p:spPr>
          <a:xfrm>
            <a:off x="9286068" y="4148625"/>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2"/>
          <p:cNvSpPr/>
          <p:nvPr/>
        </p:nvSpPr>
        <p:spPr>
          <a:xfrm rot="3599979">
            <a:off x="14757128" y="701775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2"/>
          <p:cNvSpPr/>
          <p:nvPr/>
        </p:nvSpPr>
        <p:spPr>
          <a:xfrm rot="-3599979">
            <a:off x="3815038" y="70177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2"/>
          <p:cNvSpPr txBox="1"/>
          <p:nvPr/>
        </p:nvSpPr>
        <p:spPr>
          <a:xfrm>
            <a:off x="550800" y="1581000"/>
            <a:ext cx="69120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Inter"/>
                <a:ea typeface="Inter"/>
                <a:cs typeface="Inter"/>
                <a:sym typeface="Inter"/>
              </a:rPr>
              <a:t>If Parachain 3000 wants to send a message to Parachain 1000:</a:t>
            </a:r>
            <a:endParaRPr b="0" i="0" sz="30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highlight>
                  <a:srgbClr val="00FF00"/>
                </a:highlight>
                <a:latin typeface="Courier New"/>
                <a:ea typeface="Courier New"/>
                <a:cs typeface="Courier New"/>
                <a:sym typeface="Courier New"/>
              </a:rPr>
              <a:t>../Parachain(1000)</a:t>
            </a:r>
            <a:endParaRPr b="0" i="0" sz="3000" u="none" cap="none" strike="noStrike">
              <a:solidFill>
                <a:srgbClr val="000000"/>
              </a:solidFill>
              <a:highlight>
                <a:srgbClr val="00FF00"/>
              </a:highlight>
              <a:latin typeface="Inter"/>
              <a:ea typeface="Inter"/>
              <a:cs typeface="Inter"/>
              <a:sym typeface="Inter"/>
            </a:endParaRPr>
          </a:p>
        </p:txBody>
      </p:sp>
      <p:sp>
        <p:nvSpPr>
          <p:cNvPr id="1281" name="Google Shape;1281;p22"/>
          <p:cNvSpPr txBox="1"/>
          <p:nvPr/>
        </p:nvSpPr>
        <p:spPr>
          <a:xfrm>
            <a:off x="3095850" y="8016425"/>
            <a:ext cx="186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1000</a:t>
            </a:r>
            <a:endParaRPr b="0" i="0" sz="1800" u="none" cap="none" strike="noStrike">
              <a:solidFill>
                <a:srgbClr val="000000"/>
              </a:solidFill>
              <a:latin typeface="Inter Light"/>
              <a:ea typeface="Inter Light"/>
              <a:cs typeface="Inter Light"/>
              <a:sym typeface="Inter Light"/>
            </a:endParaRPr>
          </a:p>
        </p:txBody>
      </p:sp>
      <p:sp>
        <p:nvSpPr>
          <p:cNvPr id="1282" name="Google Shape;1282;p22"/>
          <p:cNvSpPr txBox="1"/>
          <p:nvPr/>
        </p:nvSpPr>
        <p:spPr>
          <a:xfrm>
            <a:off x="10164925" y="3788388"/>
            <a:ext cx="186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2000</a:t>
            </a:r>
            <a:endParaRPr b="0" i="0" sz="1800" u="none" cap="none" strike="noStrike">
              <a:solidFill>
                <a:srgbClr val="000000"/>
              </a:solidFill>
              <a:latin typeface="Inter Light"/>
              <a:ea typeface="Inter Light"/>
              <a:cs typeface="Inter Light"/>
              <a:sym typeface="Inter Light"/>
            </a:endParaRPr>
          </a:p>
        </p:txBody>
      </p:sp>
      <p:sp>
        <p:nvSpPr>
          <p:cNvPr id="1283" name="Google Shape;1283;p22"/>
          <p:cNvSpPr txBox="1"/>
          <p:nvPr/>
        </p:nvSpPr>
        <p:spPr>
          <a:xfrm>
            <a:off x="13905275" y="8016725"/>
            <a:ext cx="207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3000</a:t>
            </a:r>
            <a:endParaRPr b="0" i="0" sz="1800" u="none" cap="none" strike="noStrike">
              <a:solidFill>
                <a:srgbClr val="000000"/>
              </a:solidFill>
              <a:latin typeface="Inter Light"/>
              <a:ea typeface="Inter Light"/>
              <a:cs typeface="Inter Light"/>
              <a:sym typeface="Inter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3"/>
          <p:cNvSpPr txBox="1"/>
          <p:nvPr>
            <p:ph type="title"/>
          </p:nvPr>
        </p:nvSpPr>
        <p:spPr>
          <a:xfrm>
            <a:off x="550807" y="-214313"/>
            <a:ext cx="16313700" cy="24984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SzPts val="6000"/>
              <a:buNone/>
            </a:pPr>
            <a:r>
              <a:rPr lang="en-US"/>
              <a:t>MultiLocation</a:t>
            </a:r>
            <a:endParaRPr/>
          </a:p>
        </p:txBody>
      </p:sp>
      <p:cxnSp>
        <p:nvCxnSpPr>
          <p:cNvPr id="1290" name="Google Shape;1290;p23"/>
          <p:cNvCxnSpPr>
            <a:stCxn id="1291" idx="0"/>
            <a:endCxn id="1292" idx="1"/>
          </p:cNvCxnSpPr>
          <p:nvPr/>
        </p:nvCxnSpPr>
        <p:spPr>
          <a:xfrm flipH="1" rot="10800000">
            <a:off x="12205476" y="7473307"/>
            <a:ext cx="2264400" cy="1155300"/>
          </a:xfrm>
          <a:prstGeom prst="straightConnector1">
            <a:avLst/>
          </a:prstGeom>
          <a:noFill/>
          <a:ln cap="flat" cmpd="sng" w="38100">
            <a:solidFill>
              <a:schemeClr val="dk1"/>
            </a:solidFill>
            <a:prstDash val="solid"/>
            <a:round/>
            <a:headEnd len="sm" w="sm" type="none"/>
            <a:tailEnd len="sm" w="sm" type="none"/>
          </a:ln>
        </p:spPr>
      </p:cxnSp>
      <p:sp>
        <p:nvSpPr>
          <p:cNvPr id="1293" name="Google Shape;1293;p23"/>
          <p:cNvSpPr/>
          <p:nvPr/>
        </p:nvSpPr>
        <p:spPr>
          <a:xfrm rot="1800099">
            <a:off x="3454747" y="6657477"/>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3"/>
          <p:cNvSpPr/>
          <p:nvPr/>
        </p:nvSpPr>
        <p:spPr>
          <a:xfrm>
            <a:off x="8925783" y="3788400"/>
            <a:ext cx="1087800" cy="1087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3"/>
          <p:cNvSpPr/>
          <p:nvPr/>
        </p:nvSpPr>
        <p:spPr>
          <a:xfrm rot="-1800099">
            <a:off x="14396858" y="6657481"/>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5" name="Google Shape;1295;p23"/>
          <p:cNvCxnSpPr>
            <a:stCxn id="1293" idx="3"/>
            <a:endCxn id="1296" idx="0"/>
          </p:cNvCxnSpPr>
          <p:nvPr/>
        </p:nvCxnSpPr>
        <p:spPr>
          <a:xfrm>
            <a:off x="4469620" y="7473300"/>
            <a:ext cx="2270100" cy="1129200"/>
          </a:xfrm>
          <a:prstGeom prst="straightConnector1">
            <a:avLst/>
          </a:prstGeom>
          <a:noFill/>
          <a:ln cap="flat" cmpd="sng" w="38100">
            <a:solidFill>
              <a:schemeClr val="dk1"/>
            </a:solidFill>
            <a:prstDash val="solid"/>
            <a:round/>
            <a:headEnd len="sm" w="sm" type="none"/>
            <a:tailEnd len="sm" w="sm" type="none"/>
          </a:ln>
        </p:spPr>
      </p:cxnSp>
      <p:cxnSp>
        <p:nvCxnSpPr>
          <p:cNvPr id="1297" name="Google Shape;1297;p23"/>
          <p:cNvCxnSpPr>
            <a:stCxn id="1294" idx="2"/>
          </p:cNvCxnSpPr>
          <p:nvPr/>
        </p:nvCxnSpPr>
        <p:spPr>
          <a:xfrm>
            <a:off x="9469683" y="4876200"/>
            <a:ext cx="0" cy="2278800"/>
          </a:xfrm>
          <a:prstGeom prst="straightConnector1">
            <a:avLst/>
          </a:prstGeom>
          <a:noFill/>
          <a:ln cap="flat" cmpd="sng" w="38100">
            <a:solidFill>
              <a:schemeClr val="dk1"/>
            </a:solidFill>
            <a:prstDash val="solid"/>
            <a:round/>
            <a:headEnd len="sm" w="sm" type="none"/>
            <a:tailEnd len="sm" w="sm" type="none"/>
          </a:ln>
        </p:spPr>
      </p:cxnSp>
      <p:sp>
        <p:nvSpPr>
          <p:cNvPr id="1298" name="Google Shape;1298;p23"/>
          <p:cNvSpPr/>
          <p:nvPr/>
        </p:nvSpPr>
        <p:spPr>
          <a:xfrm>
            <a:off x="6075613" y="6892950"/>
            <a:ext cx="6788100" cy="6788100"/>
          </a:xfrm>
          <a:prstGeom prst="blockArc">
            <a:avLst>
              <a:gd fmla="val 10800000" name="adj1"/>
              <a:gd fmla="val 21581330" name="adj2"/>
              <a:gd fmla="val 11482" name="adj3"/>
            </a:avLst>
          </a:prstGeom>
          <a:solidFill>
            <a:srgbClr val="D900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3"/>
          <p:cNvSpPr/>
          <p:nvPr/>
        </p:nvSpPr>
        <p:spPr>
          <a:xfrm>
            <a:off x="9288968" y="7061400"/>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3"/>
          <p:cNvSpPr/>
          <p:nvPr/>
        </p:nvSpPr>
        <p:spPr>
          <a:xfrm rot="3599979">
            <a:off x="11862878" y="853680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3"/>
          <p:cNvSpPr txBox="1"/>
          <p:nvPr/>
        </p:nvSpPr>
        <p:spPr>
          <a:xfrm>
            <a:off x="550800" y="1581000"/>
            <a:ext cx="93660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Inter"/>
                <a:ea typeface="Inter"/>
                <a:cs typeface="Inter"/>
                <a:sym typeface="Inter"/>
              </a:rPr>
              <a:t>If Parachain 1000 wants to target a</a:t>
            </a:r>
            <a:endParaRPr b="0" i="0" sz="30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Inter"/>
                <a:ea typeface="Inter"/>
                <a:cs typeface="Inter"/>
                <a:sym typeface="Inter"/>
              </a:rPr>
              <a:t>specific user on Parachain 2000:</a:t>
            </a:r>
            <a:endParaRPr b="0" i="0" sz="30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highlight>
                  <a:srgbClr val="00FF00"/>
                </a:highlight>
                <a:latin typeface="Courier New"/>
                <a:ea typeface="Courier New"/>
                <a:cs typeface="Courier New"/>
                <a:sym typeface="Courier New"/>
              </a:rPr>
              <a:t>../Parachain(2000)/AccountId(0x123…)</a:t>
            </a:r>
            <a:endParaRPr b="0" i="0" sz="3000" u="none" cap="none" strike="noStrike">
              <a:solidFill>
                <a:srgbClr val="000000"/>
              </a:solidFill>
              <a:highlight>
                <a:srgbClr val="00FF00"/>
              </a:highlight>
              <a:latin typeface="Inter"/>
              <a:ea typeface="Inter"/>
              <a:cs typeface="Inter"/>
              <a:sym typeface="Inter"/>
            </a:endParaRPr>
          </a:p>
        </p:txBody>
      </p:sp>
      <p:sp>
        <p:nvSpPr>
          <p:cNvPr id="1296" name="Google Shape;1296;p23"/>
          <p:cNvSpPr/>
          <p:nvPr/>
        </p:nvSpPr>
        <p:spPr>
          <a:xfrm rot="-3599979">
            <a:off x="6715063" y="85108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1" name="Google Shape;1301;p23"/>
          <p:cNvPicPr preferRelativeResize="0"/>
          <p:nvPr/>
        </p:nvPicPr>
        <p:blipFill rotWithShape="1">
          <a:blip r:embed="rId3">
            <a:alphaModFix/>
          </a:blip>
          <a:srcRect b="17606" l="0" r="0" t="0"/>
          <a:stretch/>
        </p:blipFill>
        <p:spPr>
          <a:xfrm>
            <a:off x="8500650" y="1260001"/>
            <a:ext cx="1937999" cy="1596776"/>
          </a:xfrm>
          <a:prstGeom prst="rect">
            <a:avLst/>
          </a:prstGeom>
          <a:noFill/>
          <a:ln>
            <a:noFill/>
          </a:ln>
        </p:spPr>
      </p:pic>
      <p:cxnSp>
        <p:nvCxnSpPr>
          <p:cNvPr id="1302" name="Google Shape;1302;p23"/>
          <p:cNvCxnSpPr>
            <a:endCxn id="1294" idx="1"/>
          </p:cNvCxnSpPr>
          <p:nvPr/>
        </p:nvCxnSpPr>
        <p:spPr>
          <a:xfrm flipH="1" rot="10800000">
            <a:off x="4270683" y="4332300"/>
            <a:ext cx="4655100" cy="2397900"/>
          </a:xfrm>
          <a:prstGeom prst="straightConnector1">
            <a:avLst/>
          </a:prstGeom>
          <a:noFill/>
          <a:ln cap="flat" cmpd="sng" w="38100">
            <a:solidFill>
              <a:srgbClr val="00FF00"/>
            </a:solidFill>
            <a:prstDash val="dash"/>
            <a:round/>
            <a:headEnd len="sm" w="sm" type="none"/>
            <a:tailEnd len="sm" w="sm" type="none"/>
          </a:ln>
        </p:spPr>
      </p:cxnSp>
      <p:cxnSp>
        <p:nvCxnSpPr>
          <p:cNvPr id="1303" name="Google Shape;1303;p23"/>
          <p:cNvCxnSpPr>
            <a:stCxn id="1294" idx="3"/>
            <a:endCxn id="1292" idx="0"/>
          </p:cNvCxnSpPr>
          <p:nvPr/>
        </p:nvCxnSpPr>
        <p:spPr>
          <a:xfrm>
            <a:off x="10013583" y="4332300"/>
            <a:ext cx="4655100" cy="2398200"/>
          </a:xfrm>
          <a:prstGeom prst="straightConnector1">
            <a:avLst/>
          </a:prstGeom>
          <a:noFill/>
          <a:ln cap="flat" cmpd="sng" w="38100">
            <a:solidFill>
              <a:schemeClr val="dk2"/>
            </a:solidFill>
            <a:prstDash val="dash"/>
            <a:round/>
            <a:headEnd len="sm" w="sm" type="none"/>
            <a:tailEnd len="sm" w="sm" type="none"/>
          </a:ln>
        </p:spPr>
      </p:cxnSp>
      <p:cxnSp>
        <p:nvCxnSpPr>
          <p:cNvPr id="1304" name="Google Shape;1304;p23"/>
          <p:cNvCxnSpPr>
            <a:stCxn id="1293" idx="3"/>
            <a:endCxn id="1292" idx="1"/>
          </p:cNvCxnSpPr>
          <p:nvPr/>
        </p:nvCxnSpPr>
        <p:spPr>
          <a:xfrm>
            <a:off x="4469620" y="7473300"/>
            <a:ext cx="10000200" cy="0"/>
          </a:xfrm>
          <a:prstGeom prst="straightConnector1">
            <a:avLst/>
          </a:prstGeom>
          <a:noFill/>
          <a:ln cap="flat" cmpd="sng" w="38100">
            <a:solidFill>
              <a:schemeClr val="dk1"/>
            </a:solidFill>
            <a:prstDash val="dash"/>
            <a:round/>
            <a:headEnd len="sm" w="sm" type="none"/>
            <a:tailEnd len="sm" w="sm" type="none"/>
          </a:ln>
        </p:spPr>
      </p:cxnSp>
      <p:cxnSp>
        <p:nvCxnSpPr>
          <p:cNvPr id="1305" name="Google Shape;1305;p23"/>
          <p:cNvCxnSpPr>
            <a:stCxn id="1301" idx="2"/>
            <a:endCxn id="1294" idx="0"/>
          </p:cNvCxnSpPr>
          <p:nvPr/>
        </p:nvCxnSpPr>
        <p:spPr>
          <a:xfrm>
            <a:off x="9469650" y="2856777"/>
            <a:ext cx="0" cy="931500"/>
          </a:xfrm>
          <a:prstGeom prst="straightConnector1">
            <a:avLst/>
          </a:prstGeom>
          <a:noFill/>
          <a:ln cap="flat" cmpd="sng" w="38100">
            <a:solidFill>
              <a:srgbClr val="00FF00"/>
            </a:solidFill>
            <a:prstDash val="dash"/>
            <a:round/>
            <a:headEnd len="sm" w="sm" type="none"/>
            <a:tailEnd len="sm" w="sm" type="none"/>
          </a:ln>
        </p:spPr>
      </p:cxnSp>
      <p:sp>
        <p:nvSpPr>
          <p:cNvPr id="1306" name="Google Shape;1306;p23"/>
          <p:cNvSpPr/>
          <p:nvPr/>
        </p:nvSpPr>
        <p:spPr>
          <a:xfrm>
            <a:off x="9286068" y="4148625"/>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3"/>
          <p:cNvSpPr/>
          <p:nvPr/>
        </p:nvSpPr>
        <p:spPr>
          <a:xfrm rot="3599979">
            <a:off x="14757128" y="701775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3"/>
          <p:cNvSpPr/>
          <p:nvPr/>
        </p:nvSpPr>
        <p:spPr>
          <a:xfrm rot="-3599979">
            <a:off x="3815038" y="70177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3"/>
          <p:cNvSpPr txBox="1"/>
          <p:nvPr/>
        </p:nvSpPr>
        <p:spPr>
          <a:xfrm>
            <a:off x="3095850" y="8016425"/>
            <a:ext cx="186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1000</a:t>
            </a:r>
            <a:endParaRPr b="0" i="0" sz="1800" u="none" cap="none" strike="noStrike">
              <a:solidFill>
                <a:srgbClr val="000000"/>
              </a:solidFill>
              <a:latin typeface="Inter Light"/>
              <a:ea typeface="Inter Light"/>
              <a:cs typeface="Inter Light"/>
              <a:sym typeface="Inter Light"/>
            </a:endParaRPr>
          </a:p>
        </p:txBody>
      </p:sp>
      <p:sp>
        <p:nvSpPr>
          <p:cNvPr id="1310" name="Google Shape;1310;p23"/>
          <p:cNvSpPr txBox="1"/>
          <p:nvPr/>
        </p:nvSpPr>
        <p:spPr>
          <a:xfrm>
            <a:off x="10164925" y="3788388"/>
            <a:ext cx="186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2000</a:t>
            </a:r>
            <a:endParaRPr b="0" i="0" sz="1800" u="none" cap="none" strike="noStrike">
              <a:solidFill>
                <a:srgbClr val="000000"/>
              </a:solidFill>
              <a:latin typeface="Inter Light"/>
              <a:ea typeface="Inter Light"/>
              <a:cs typeface="Inter Light"/>
              <a:sym typeface="Inter Light"/>
            </a:endParaRPr>
          </a:p>
        </p:txBody>
      </p:sp>
      <p:sp>
        <p:nvSpPr>
          <p:cNvPr id="1311" name="Google Shape;1311;p23"/>
          <p:cNvSpPr txBox="1"/>
          <p:nvPr/>
        </p:nvSpPr>
        <p:spPr>
          <a:xfrm>
            <a:off x="13905275" y="8016725"/>
            <a:ext cx="2070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Inter Light"/>
                <a:ea typeface="Inter Light"/>
                <a:cs typeface="Inter Light"/>
                <a:sym typeface="Inter Light"/>
              </a:rPr>
              <a:t>Parachain 3000</a:t>
            </a:r>
            <a:endParaRPr b="0" i="0" sz="1800" u="none" cap="none" strike="noStrike">
              <a:solidFill>
                <a:srgbClr val="000000"/>
              </a:solidFill>
              <a:latin typeface="Inter Light"/>
              <a:ea typeface="Inter Light"/>
              <a:cs typeface="Inter Light"/>
              <a:sym typeface="Inter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4"/>
          <p:cNvSpPr txBox="1"/>
          <p:nvPr>
            <p:ph type="title"/>
          </p:nvPr>
        </p:nvSpPr>
        <p:spPr>
          <a:xfrm>
            <a:off x="550807" y="-214313"/>
            <a:ext cx="16313700" cy="24984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SzPts val="6000"/>
              <a:buNone/>
            </a:pPr>
            <a:r>
              <a:rPr lang="en-US"/>
              <a:t>MultiAsset</a:t>
            </a:r>
            <a:endParaRPr/>
          </a:p>
        </p:txBody>
      </p:sp>
      <p:sp>
        <p:nvSpPr>
          <p:cNvPr id="1318" name="Google Shape;1318;p24"/>
          <p:cNvSpPr/>
          <p:nvPr/>
        </p:nvSpPr>
        <p:spPr>
          <a:xfrm>
            <a:off x="9240600" y="1287900"/>
            <a:ext cx="7623900" cy="8446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9" name="Google Shape;1319;p24"/>
          <p:cNvGrpSpPr/>
          <p:nvPr/>
        </p:nvGrpSpPr>
        <p:grpSpPr>
          <a:xfrm>
            <a:off x="9712474" y="1897408"/>
            <a:ext cx="1216108" cy="1216108"/>
            <a:chOff x="9712277" y="1973549"/>
            <a:chExt cx="1072500" cy="1072500"/>
          </a:xfrm>
        </p:grpSpPr>
        <p:sp>
          <p:nvSpPr>
            <p:cNvPr id="1320" name="Google Shape;1320;p24"/>
            <p:cNvSpPr/>
            <p:nvPr/>
          </p:nvSpPr>
          <p:spPr>
            <a:xfrm>
              <a:off x="9712277" y="1973549"/>
              <a:ext cx="1072500" cy="1072500"/>
            </a:xfrm>
            <a:prstGeom prst="ellipse">
              <a:avLst/>
            </a:prstGeom>
            <a:solidFill>
              <a:srgbClr val="FF18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1" name="Google Shape;1321;p24"/>
            <p:cNvPicPr preferRelativeResize="0"/>
            <p:nvPr/>
          </p:nvPicPr>
          <p:blipFill rotWithShape="1">
            <a:blip r:embed="rId3">
              <a:alphaModFix/>
            </a:blip>
            <a:srcRect b="0" l="0" r="0" t="0"/>
            <a:stretch/>
          </p:blipFill>
          <p:spPr>
            <a:xfrm>
              <a:off x="9891611" y="2140784"/>
              <a:ext cx="714035" cy="714035"/>
            </a:xfrm>
            <a:prstGeom prst="rect">
              <a:avLst/>
            </a:prstGeom>
            <a:noFill/>
            <a:ln>
              <a:noFill/>
            </a:ln>
          </p:spPr>
        </p:pic>
      </p:grpSp>
      <p:pic>
        <p:nvPicPr>
          <p:cNvPr id="1322" name="Google Shape;1322;p24"/>
          <p:cNvPicPr preferRelativeResize="0"/>
          <p:nvPr/>
        </p:nvPicPr>
        <p:blipFill rotWithShape="1">
          <a:blip r:embed="rId4">
            <a:alphaModFix/>
          </a:blip>
          <a:srcRect b="0" l="0" r="0" t="0"/>
          <a:stretch/>
        </p:blipFill>
        <p:spPr>
          <a:xfrm>
            <a:off x="13202954" y="1895862"/>
            <a:ext cx="1219200" cy="1219200"/>
          </a:xfrm>
          <a:prstGeom prst="rect">
            <a:avLst/>
          </a:prstGeom>
          <a:noFill/>
          <a:ln>
            <a:noFill/>
          </a:ln>
        </p:spPr>
      </p:pic>
      <p:pic>
        <p:nvPicPr>
          <p:cNvPr id="1323" name="Google Shape;1323;p24"/>
          <p:cNvPicPr preferRelativeResize="0"/>
          <p:nvPr/>
        </p:nvPicPr>
        <p:blipFill rotWithShape="1">
          <a:blip r:embed="rId5">
            <a:alphaModFix/>
          </a:blip>
          <a:srcRect b="0" l="0" r="0" t="0"/>
          <a:stretch/>
        </p:blipFill>
        <p:spPr>
          <a:xfrm>
            <a:off x="13292142" y="5543187"/>
            <a:ext cx="1371599" cy="1371599"/>
          </a:xfrm>
          <a:prstGeom prst="rect">
            <a:avLst/>
          </a:prstGeom>
          <a:noFill/>
          <a:ln>
            <a:noFill/>
          </a:ln>
        </p:spPr>
      </p:pic>
      <p:pic>
        <p:nvPicPr>
          <p:cNvPr id="1324" name="Google Shape;1324;p24"/>
          <p:cNvPicPr preferRelativeResize="0"/>
          <p:nvPr/>
        </p:nvPicPr>
        <p:blipFill rotWithShape="1">
          <a:blip r:embed="rId6">
            <a:alphaModFix/>
          </a:blip>
          <a:srcRect b="0" l="0" r="0" t="0"/>
          <a:stretch/>
        </p:blipFill>
        <p:spPr>
          <a:xfrm>
            <a:off x="14969975" y="1897386"/>
            <a:ext cx="1216152" cy="1216152"/>
          </a:xfrm>
          <a:prstGeom prst="rect">
            <a:avLst/>
          </a:prstGeom>
          <a:noFill/>
          <a:ln>
            <a:noFill/>
          </a:ln>
        </p:spPr>
      </p:pic>
      <p:pic>
        <p:nvPicPr>
          <p:cNvPr id="1325" name="Google Shape;1325;p24"/>
          <p:cNvPicPr preferRelativeResize="0"/>
          <p:nvPr/>
        </p:nvPicPr>
        <p:blipFill rotWithShape="1">
          <a:blip r:embed="rId7">
            <a:alphaModFix/>
          </a:blip>
          <a:srcRect b="0" l="0" r="0" t="0"/>
          <a:stretch/>
        </p:blipFill>
        <p:spPr>
          <a:xfrm>
            <a:off x="11234833" y="5314587"/>
            <a:ext cx="1828800" cy="1828800"/>
          </a:xfrm>
          <a:prstGeom prst="rect">
            <a:avLst/>
          </a:prstGeom>
          <a:noFill/>
          <a:ln>
            <a:noFill/>
          </a:ln>
        </p:spPr>
      </p:pic>
      <p:pic>
        <p:nvPicPr>
          <p:cNvPr id="1326" name="Google Shape;1326;p24"/>
          <p:cNvPicPr preferRelativeResize="0"/>
          <p:nvPr/>
        </p:nvPicPr>
        <p:blipFill rotWithShape="1">
          <a:blip r:embed="rId8">
            <a:alphaModFix/>
          </a:blip>
          <a:srcRect b="0" l="0" r="0" t="0"/>
          <a:stretch/>
        </p:blipFill>
        <p:spPr>
          <a:xfrm>
            <a:off x="11260708" y="7371987"/>
            <a:ext cx="1828800" cy="1828800"/>
          </a:xfrm>
          <a:prstGeom prst="rect">
            <a:avLst/>
          </a:prstGeom>
          <a:noFill/>
          <a:ln>
            <a:noFill/>
          </a:ln>
        </p:spPr>
      </p:pic>
      <p:pic>
        <p:nvPicPr>
          <p:cNvPr id="1327" name="Google Shape;1327;p24"/>
          <p:cNvPicPr preferRelativeResize="0"/>
          <p:nvPr/>
        </p:nvPicPr>
        <p:blipFill rotWithShape="1">
          <a:blip r:embed="rId9">
            <a:alphaModFix/>
          </a:blip>
          <a:srcRect b="0" l="0" r="0" t="0"/>
          <a:stretch/>
        </p:blipFill>
        <p:spPr>
          <a:xfrm>
            <a:off x="13343942" y="7600587"/>
            <a:ext cx="1371600" cy="1371600"/>
          </a:xfrm>
          <a:prstGeom prst="flowChartAlternateProcess">
            <a:avLst/>
          </a:prstGeom>
          <a:noFill/>
          <a:ln>
            <a:noFill/>
          </a:ln>
        </p:spPr>
      </p:pic>
      <p:pic>
        <p:nvPicPr>
          <p:cNvPr id="1328" name="Google Shape;1328;p24"/>
          <p:cNvPicPr preferRelativeResize="0"/>
          <p:nvPr/>
        </p:nvPicPr>
        <p:blipFill rotWithShape="1">
          <a:blip r:embed="rId10">
            <a:alphaModFix/>
          </a:blip>
          <a:srcRect b="0" l="25316" r="25464" t="0"/>
          <a:stretch/>
        </p:blipFill>
        <p:spPr>
          <a:xfrm>
            <a:off x="9634725" y="5543187"/>
            <a:ext cx="1371600" cy="1371600"/>
          </a:xfrm>
          <a:prstGeom prst="flowChartAlternateProcess">
            <a:avLst/>
          </a:prstGeom>
          <a:noFill/>
          <a:ln>
            <a:noFill/>
          </a:ln>
        </p:spPr>
      </p:pic>
      <p:pic>
        <p:nvPicPr>
          <p:cNvPr id="1329" name="Google Shape;1329;p24"/>
          <p:cNvPicPr preferRelativeResize="0"/>
          <p:nvPr/>
        </p:nvPicPr>
        <p:blipFill rotWithShape="1">
          <a:blip r:embed="rId11">
            <a:alphaModFix/>
          </a:blip>
          <a:srcRect b="0" l="0" r="0" t="0"/>
          <a:stretch/>
        </p:blipFill>
        <p:spPr>
          <a:xfrm>
            <a:off x="11464934" y="3695113"/>
            <a:ext cx="1216200" cy="1216200"/>
          </a:xfrm>
          <a:prstGeom prst="ellipse">
            <a:avLst/>
          </a:prstGeom>
          <a:noFill/>
          <a:ln>
            <a:noFill/>
          </a:ln>
        </p:spPr>
      </p:pic>
      <p:pic>
        <p:nvPicPr>
          <p:cNvPr id="1330" name="Google Shape;1330;p24"/>
          <p:cNvPicPr preferRelativeResize="0"/>
          <p:nvPr/>
        </p:nvPicPr>
        <p:blipFill rotWithShape="1">
          <a:blip r:embed="rId12">
            <a:alphaModFix/>
          </a:blip>
          <a:srcRect b="0" l="0" r="0" t="0"/>
          <a:stretch/>
        </p:blipFill>
        <p:spPr>
          <a:xfrm>
            <a:off x="13217466" y="3695137"/>
            <a:ext cx="1216152" cy="1216152"/>
          </a:xfrm>
          <a:prstGeom prst="rect">
            <a:avLst/>
          </a:prstGeom>
          <a:noFill/>
          <a:ln>
            <a:noFill/>
          </a:ln>
        </p:spPr>
      </p:pic>
      <p:pic>
        <p:nvPicPr>
          <p:cNvPr id="1331" name="Google Shape;1331;p24"/>
          <p:cNvPicPr preferRelativeResize="0"/>
          <p:nvPr/>
        </p:nvPicPr>
        <p:blipFill rotWithShape="1">
          <a:blip r:embed="rId13">
            <a:alphaModFix/>
          </a:blip>
          <a:srcRect b="0" l="0" r="0" t="0"/>
          <a:stretch/>
        </p:blipFill>
        <p:spPr>
          <a:xfrm>
            <a:off x="14969950" y="3695113"/>
            <a:ext cx="1216200" cy="1216200"/>
          </a:xfrm>
          <a:prstGeom prst="ellipse">
            <a:avLst/>
          </a:prstGeom>
          <a:noFill/>
          <a:ln>
            <a:noFill/>
          </a:ln>
        </p:spPr>
      </p:pic>
      <p:pic>
        <p:nvPicPr>
          <p:cNvPr id="1332" name="Google Shape;1332;p24"/>
          <p:cNvPicPr preferRelativeResize="0"/>
          <p:nvPr/>
        </p:nvPicPr>
        <p:blipFill rotWithShape="1">
          <a:blip r:embed="rId14">
            <a:alphaModFix/>
          </a:blip>
          <a:srcRect b="0" l="0" r="0" t="0"/>
          <a:stretch/>
        </p:blipFill>
        <p:spPr>
          <a:xfrm>
            <a:off x="9634675" y="7600587"/>
            <a:ext cx="1371600" cy="1371600"/>
          </a:xfrm>
          <a:prstGeom prst="flowChartAlternateProcess">
            <a:avLst/>
          </a:prstGeom>
          <a:noFill/>
          <a:ln>
            <a:noFill/>
          </a:ln>
        </p:spPr>
      </p:pic>
      <p:sp>
        <p:nvSpPr>
          <p:cNvPr id="1333" name="Google Shape;1333;p24"/>
          <p:cNvSpPr txBox="1"/>
          <p:nvPr/>
        </p:nvSpPr>
        <p:spPr>
          <a:xfrm>
            <a:off x="12331525" y="9342900"/>
            <a:ext cx="4330500" cy="646500"/>
          </a:xfrm>
          <a:prstGeom prst="rect">
            <a:avLst/>
          </a:prstGeom>
          <a:solidFill>
            <a:srgbClr val="FF1864"/>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Inter"/>
                <a:ea typeface="Inter"/>
                <a:cs typeface="Inter"/>
                <a:sym typeface="Inter"/>
              </a:rPr>
              <a:t>From: https://sub.id/</a:t>
            </a:r>
            <a:endParaRPr b="0" i="0" sz="3000" u="none" cap="none" strike="noStrike">
              <a:solidFill>
                <a:schemeClr val="lt1"/>
              </a:solidFill>
              <a:latin typeface="Inter"/>
              <a:ea typeface="Inter"/>
              <a:cs typeface="Inter"/>
              <a:sym typeface="Inter"/>
            </a:endParaRPr>
          </a:p>
        </p:txBody>
      </p:sp>
      <p:pic>
        <p:nvPicPr>
          <p:cNvPr id="1334" name="Google Shape;1334;p24"/>
          <p:cNvPicPr preferRelativeResize="0"/>
          <p:nvPr/>
        </p:nvPicPr>
        <p:blipFill rotWithShape="1">
          <a:blip r:embed="rId15">
            <a:alphaModFix/>
          </a:blip>
          <a:srcRect b="18345" l="16228" r="17344" t="19610"/>
          <a:stretch/>
        </p:blipFill>
        <p:spPr>
          <a:xfrm>
            <a:off x="11476402" y="1897386"/>
            <a:ext cx="1178731" cy="1216152"/>
          </a:xfrm>
          <a:prstGeom prst="rect">
            <a:avLst/>
          </a:prstGeom>
          <a:noFill/>
          <a:ln>
            <a:noFill/>
          </a:ln>
        </p:spPr>
      </p:pic>
      <p:pic>
        <p:nvPicPr>
          <p:cNvPr id="1335" name="Google Shape;1335;p24"/>
          <p:cNvPicPr preferRelativeResize="0"/>
          <p:nvPr/>
        </p:nvPicPr>
        <p:blipFill rotWithShape="1">
          <a:blip r:embed="rId16">
            <a:alphaModFix/>
          </a:blip>
          <a:srcRect b="0" l="0" r="0" t="0"/>
          <a:stretch/>
        </p:blipFill>
        <p:spPr>
          <a:xfrm>
            <a:off x="9712375" y="3695124"/>
            <a:ext cx="1216200" cy="1216200"/>
          </a:xfrm>
          <a:prstGeom prst="ellipse">
            <a:avLst/>
          </a:prstGeom>
          <a:noFill/>
          <a:ln>
            <a:noFill/>
          </a:ln>
        </p:spPr>
      </p:pic>
      <p:pic>
        <p:nvPicPr>
          <p:cNvPr id="1336" name="Google Shape;1336;p24"/>
          <p:cNvPicPr preferRelativeResize="0"/>
          <p:nvPr/>
        </p:nvPicPr>
        <p:blipFill rotWithShape="1">
          <a:blip r:embed="rId17">
            <a:alphaModFix/>
          </a:blip>
          <a:srcRect b="0" l="0" r="0" t="0"/>
          <a:stretch/>
        </p:blipFill>
        <p:spPr>
          <a:xfrm>
            <a:off x="14892250" y="5543187"/>
            <a:ext cx="1371600" cy="1371600"/>
          </a:xfrm>
          <a:prstGeom prst="roundRect">
            <a:avLst>
              <a:gd fmla="val 16667" name="adj"/>
            </a:avLst>
          </a:prstGeom>
          <a:noFill/>
          <a:ln>
            <a:noFill/>
          </a:ln>
        </p:spPr>
      </p:pic>
      <p:pic>
        <p:nvPicPr>
          <p:cNvPr id="1337" name="Google Shape;1337;p24"/>
          <p:cNvPicPr preferRelativeResize="0"/>
          <p:nvPr/>
        </p:nvPicPr>
        <p:blipFill rotWithShape="1">
          <a:blip r:embed="rId18">
            <a:alphaModFix/>
          </a:blip>
          <a:srcRect b="0" l="0" r="0" t="0"/>
          <a:stretch/>
        </p:blipFill>
        <p:spPr>
          <a:xfrm>
            <a:off x="14969975" y="7600587"/>
            <a:ext cx="1371600" cy="1371600"/>
          </a:xfrm>
          <a:prstGeom prst="roundRect">
            <a:avLst>
              <a:gd fmla="val 16667" name="adj"/>
            </a:avLst>
          </a:prstGeom>
          <a:noFill/>
          <a:ln>
            <a:noFill/>
          </a:ln>
        </p:spPr>
      </p:pic>
      <p:sp>
        <p:nvSpPr>
          <p:cNvPr id="1338" name="Google Shape;1338;p24"/>
          <p:cNvSpPr txBox="1"/>
          <p:nvPr/>
        </p:nvSpPr>
        <p:spPr>
          <a:xfrm>
            <a:off x="550800" y="1581000"/>
            <a:ext cx="7788300" cy="412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Inter"/>
                <a:ea typeface="Inter"/>
                <a:cs typeface="Inter"/>
                <a:sym typeface="Inter"/>
              </a:rPr>
              <a:t>A MultiAsset is a general identifier for an asset.</a:t>
            </a:r>
            <a:endParaRPr b="0" i="0" sz="3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Inter"/>
                <a:ea typeface="Inter"/>
                <a:cs typeface="Inter"/>
                <a:sym typeface="Inter"/>
              </a:rPr>
              <a:t>It may represent both fungible and non-fungible assets.</a:t>
            </a:r>
            <a:endParaRPr b="0" i="0" sz="3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Inter"/>
                <a:ea typeface="Inter"/>
                <a:cs typeface="Inter"/>
                <a:sym typeface="Inter"/>
              </a:rPr>
              <a:t>MultiAssets is just many of these bundled together.</a:t>
            </a:r>
            <a:endParaRPr b="0" i="0" sz="3200" u="none" cap="none" strike="noStrike">
              <a:solidFill>
                <a:srgbClr val="000000"/>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25"/>
          <p:cNvSpPr txBox="1"/>
          <p:nvPr>
            <p:ph type="title"/>
          </p:nvPr>
        </p:nvSpPr>
        <p:spPr>
          <a:xfrm>
            <a:off x="550803" y="-214325"/>
            <a:ext cx="8592600" cy="24984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SzPts val="6000"/>
              <a:buNone/>
            </a:pPr>
            <a:r>
              <a:rPr lang="en-US"/>
              <a:t>MultiAsset</a:t>
            </a:r>
            <a:endParaRPr/>
          </a:p>
        </p:txBody>
      </p:sp>
      <p:sp>
        <p:nvSpPr>
          <p:cNvPr id="1345" name="Google Shape;1345;p25"/>
          <p:cNvSpPr/>
          <p:nvPr/>
        </p:nvSpPr>
        <p:spPr>
          <a:xfrm>
            <a:off x="9240600" y="1287900"/>
            <a:ext cx="7623900" cy="8446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6" name="Google Shape;1346;p25"/>
          <p:cNvPicPr preferRelativeResize="0"/>
          <p:nvPr/>
        </p:nvPicPr>
        <p:blipFill rotWithShape="1">
          <a:blip r:embed="rId3">
            <a:alphaModFix/>
          </a:blip>
          <a:srcRect b="0" l="0" r="0" t="0"/>
          <a:stretch/>
        </p:blipFill>
        <p:spPr>
          <a:xfrm>
            <a:off x="13202954" y="1895862"/>
            <a:ext cx="1219200" cy="1219200"/>
          </a:xfrm>
          <a:prstGeom prst="rect">
            <a:avLst/>
          </a:prstGeom>
          <a:noFill/>
          <a:ln>
            <a:noFill/>
          </a:ln>
        </p:spPr>
      </p:pic>
      <p:pic>
        <p:nvPicPr>
          <p:cNvPr id="1347" name="Google Shape;1347;p25"/>
          <p:cNvPicPr preferRelativeResize="0"/>
          <p:nvPr/>
        </p:nvPicPr>
        <p:blipFill rotWithShape="1">
          <a:blip r:embed="rId4">
            <a:alphaModFix/>
          </a:blip>
          <a:srcRect b="0" l="0" r="0" t="0"/>
          <a:stretch/>
        </p:blipFill>
        <p:spPr>
          <a:xfrm>
            <a:off x="13292142" y="5543187"/>
            <a:ext cx="1371599" cy="1371599"/>
          </a:xfrm>
          <a:prstGeom prst="rect">
            <a:avLst/>
          </a:prstGeom>
          <a:noFill/>
          <a:ln>
            <a:noFill/>
          </a:ln>
        </p:spPr>
      </p:pic>
      <p:pic>
        <p:nvPicPr>
          <p:cNvPr id="1348" name="Google Shape;1348;p25"/>
          <p:cNvPicPr preferRelativeResize="0"/>
          <p:nvPr/>
        </p:nvPicPr>
        <p:blipFill rotWithShape="1">
          <a:blip r:embed="rId5">
            <a:alphaModFix/>
          </a:blip>
          <a:srcRect b="0" l="0" r="0" t="0"/>
          <a:stretch/>
        </p:blipFill>
        <p:spPr>
          <a:xfrm>
            <a:off x="14969975" y="1897386"/>
            <a:ext cx="1216152" cy="1216152"/>
          </a:xfrm>
          <a:prstGeom prst="rect">
            <a:avLst/>
          </a:prstGeom>
          <a:noFill/>
          <a:ln>
            <a:noFill/>
          </a:ln>
        </p:spPr>
      </p:pic>
      <p:pic>
        <p:nvPicPr>
          <p:cNvPr id="1349" name="Google Shape;1349;p25"/>
          <p:cNvPicPr preferRelativeResize="0"/>
          <p:nvPr/>
        </p:nvPicPr>
        <p:blipFill rotWithShape="1">
          <a:blip r:embed="rId6">
            <a:alphaModFix/>
          </a:blip>
          <a:srcRect b="0" l="0" r="0" t="0"/>
          <a:stretch/>
        </p:blipFill>
        <p:spPr>
          <a:xfrm>
            <a:off x="11234833" y="5314587"/>
            <a:ext cx="1828800" cy="1828800"/>
          </a:xfrm>
          <a:prstGeom prst="rect">
            <a:avLst/>
          </a:prstGeom>
          <a:noFill/>
          <a:ln>
            <a:noFill/>
          </a:ln>
        </p:spPr>
      </p:pic>
      <p:pic>
        <p:nvPicPr>
          <p:cNvPr id="1350" name="Google Shape;1350;p25"/>
          <p:cNvPicPr preferRelativeResize="0"/>
          <p:nvPr/>
        </p:nvPicPr>
        <p:blipFill rotWithShape="1">
          <a:blip r:embed="rId7">
            <a:alphaModFix/>
          </a:blip>
          <a:srcRect b="0" l="0" r="0" t="0"/>
          <a:stretch/>
        </p:blipFill>
        <p:spPr>
          <a:xfrm>
            <a:off x="11260708" y="7371987"/>
            <a:ext cx="1828800" cy="1828800"/>
          </a:xfrm>
          <a:prstGeom prst="rect">
            <a:avLst/>
          </a:prstGeom>
          <a:noFill/>
          <a:ln>
            <a:noFill/>
          </a:ln>
        </p:spPr>
      </p:pic>
      <p:pic>
        <p:nvPicPr>
          <p:cNvPr id="1351" name="Google Shape;1351;p25"/>
          <p:cNvPicPr preferRelativeResize="0"/>
          <p:nvPr/>
        </p:nvPicPr>
        <p:blipFill rotWithShape="1">
          <a:blip r:embed="rId8">
            <a:alphaModFix/>
          </a:blip>
          <a:srcRect b="0" l="0" r="0" t="0"/>
          <a:stretch/>
        </p:blipFill>
        <p:spPr>
          <a:xfrm>
            <a:off x="13343942" y="7600587"/>
            <a:ext cx="1371600" cy="1371600"/>
          </a:xfrm>
          <a:prstGeom prst="flowChartAlternateProcess">
            <a:avLst/>
          </a:prstGeom>
          <a:noFill/>
          <a:ln>
            <a:noFill/>
          </a:ln>
        </p:spPr>
      </p:pic>
      <p:pic>
        <p:nvPicPr>
          <p:cNvPr id="1352" name="Google Shape;1352;p25"/>
          <p:cNvPicPr preferRelativeResize="0"/>
          <p:nvPr/>
        </p:nvPicPr>
        <p:blipFill rotWithShape="1">
          <a:blip r:embed="rId9">
            <a:alphaModFix/>
          </a:blip>
          <a:srcRect b="0" l="25316" r="25464" t="0"/>
          <a:stretch/>
        </p:blipFill>
        <p:spPr>
          <a:xfrm>
            <a:off x="9634725" y="5543187"/>
            <a:ext cx="1371600" cy="1371600"/>
          </a:xfrm>
          <a:prstGeom prst="flowChartAlternateProcess">
            <a:avLst/>
          </a:prstGeom>
          <a:noFill/>
          <a:ln>
            <a:noFill/>
          </a:ln>
        </p:spPr>
      </p:pic>
      <p:pic>
        <p:nvPicPr>
          <p:cNvPr id="1353" name="Google Shape;1353;p25"/>
          <p:cNvPicPr preferRelativeResize="0"/>
          <p:nvPr/>
        </p:nvPicPr>
        <p:blipFill rotWithShape="1">
          <a:blip r:embed="rId10">
            <a:alphaModFix/>
          </a:blip>
          <a:srcRect b="0" l="0" r="0" t="0"/>
          <a:stretch/>
        </p:blipFill>
        <p:spPr>
          <a:xfrm>
            <a:off x="11464934" y="3695113"/>
            <a:ext cx="1216200" cy="1216200"/>
          </a:xfrm>
          <a:prstGeom prst="ellipse">
            <a:avLst/>
          </a:prstGeom>
          <a:noFill/>
          <a:ln>
            <a:noFill/>
          </a:ln>
        </p:spPr>
      </p:pic>
      <p:pic>
        <p:nvPicPr>
          <p:cNvPr id="1354" name="Google Shape;1354;p25"/>
          <p:cNvPicPr preferRelativeResize="0"/>
          <p:nvPr/>
        </p:nvPicPr>
        <p:blipFill rotWithShape="1">
          <a:blip r:embed="rId11">
            <a:alphaModFix/>
          </a:blip>
          <a:srcRect b="0" l="0" r="0" t="0"/>
          <a:stretch/>
        </p:blipFill>
        <p:spPr>
          <a:xfrm>
            <a:off x="13217466" y="3695137"/>
            <a:ext cx="1216152" cy="1216152"/>
          </a:xfrm>
          <a:prstGeom prst="rect">
            <a:avLst/>
          </a:prstGeom>
          <a:noFill/>
          <a:ln>
            <a:noFill/>
          </a:ln>
        </p:spPr>
      </p:pic>
      <p:pic>
        <p:nvPicPr>
          <p:cNvPr id="1355" name="Google Shape;1355;p25"/>
          <p:cNvPicPr preferRelativeResize="0"/>
          <p:nvPr/>
        </p:nvPicPr>
        <p:blipFill rotWithShape="1">
          <a:blip r:embed="rId12">
            <a:alphaModFix/>
          </a:blip>
          <a:srcRect b="0" l="0" r="0" t="0"/>
          <a:stretch/>
        </p:blipFill>
        <p:spPr>
          <a:xfrm>
            <a:off x="14969950" y="3695113"/>
            <a:ext cx="1216200" cy="1216200"/>
          </a:xfrm>
          <a:prstGeom prst="ellipse">
            <a:avLst/>
          </a:prstGeom>
          <a:noFill/>
          <a:ln>
            <a:noFill/>
          </a:ln>
        </p:spPr>
      </p:pic>
      <p:pic>
        <p:nvPicPr>
          <p:cNvPr id="1356" name="Google Shape;1356;p25"/>
          <p:cNvPicPr preferRelativeResize="0"/>
          <p:nvPr/>
        </p:nvPicPr>
        <p:blipFill rotWithShape="1">
          <a:blip r:embed="rId13">
            <a:alphaModFix/>
          </a:blip>
          <a:srcRect b="0" l="0" r="0" t="0"/>
          <a:stretch/>
        </p:blipFill>
        <p:spPr>
          <a:xfrm>
            <a:off x="9634675" y="7600587"/>
            <a:ext cx="1371600" cy="1371600"/>
          </a:xfrm>
          <a:prstGeom prst="flowChartAlternateProcess">
            <a:avLst/>
          </a:prstGeom>
          <a:noFill/>
          <a:ln>
            <a:noFill/>
          </a:ln>
        </p:spPr>
      </p:pic>
      <p:pic>
        <p:nvPicPr>
          <p:cNvPr id="1357" name="Google Shape;1357;p25"/>
          <p:cNvPicPr preferRelativeResize="0"/>
          <p:nvPr/>
        </p:nvPicPr>
        <p:blipFill rotWithShape="1">
          <a:blip r:embed="rId14">
            <a:alphaModFix/>
          </a:blip>
          <a:srcRect b="18345" l="16228" r="17344" t="19610"/>
          <a:stretch/>
        </p:blipFill>
        <p:spPr>
          <a:xfrm>
            <a:off x="11476402" y="1897386"/>
            <a:ext cx="1178731" cy="1216152"/>
          </a:xfrm>
          <a:prstGeom prst="rect">
            <a:avLst/>
          </a:prstGeom>
          <a:noFill/>
          <a:ln>
            <a:noFill/>
          </a:ln>
        </p:spPr>
      </p:pic>
      <p:pic>
        <p:nvPicPr>
          <p:cNvPr id="1358" name="Google Shape;1358;p25"/>
          <p:cNvPicPr preferRelativeResize="0"/>
          <p:nvPr/>
        </p:nvPicPr>
        <p:blipFill rotWithShape="1">
          <a:blip r:embed="rId15">
            <a:alphaModFix/>
          </a:blip>
          <a:srcRect b="0" l="0" r="0" t="0"/>
          <a:stretch/>
        </p:blipFill>
        <p:spPr>
          <a:xfrm>
            <a:off x="9712375" y="3695124"/>
            <a:ext cx="1216200" cy="1216200"/>
          </a:xfrm>
          <a:prstGeom prst="ellipse">
            <a:avLst/>
          </a:prstGeom>
          <a:noFill/>
          <a:ln>
            <a:noFill/>
          </a:ln>
        </p:spPr>
      </p:pic>
      <p:pic>
        <p:nvPicPr>
          <p:cNvPr id="1359" name="Google Shape;1359;p25"/>
          <p:cNvPicPr preferRelativeResize="0"/>
          <p:nvPr/>
        </p:nvPicPr>
        <p:blipFill rotWithShape="1">
          <a:blip r:embed="rId16">
            <a:alphaModFix/>
          </a:blip>
          <a:srcRect b="0" l="0" r="0" t="0"/>
          <a:stretch/>
        </p:blipFill>
        <p:spPr>
          <a:xfrm>
            <a:off x="14892250" y="5543187"/>
            <a:ext cx="1371600" cy="1371600"/>
          </a:xfrm>
          <a:prstGeom prst="roundRect">
            <a:avLst>
              <a:gd fmla="val 16667" name="adj"/>
            </a:avLst>
          </a:prstGeom>
          <a:noFill/>
          <a:ln>
            <a:noFill/>
          </a:ln>
        </p:spPr>
      </p:pic>
      <p:pic>
        <p:nvPicPr>
          <p:cNvPr id="1360" name="Google Shape;1360;p25"/>
          <p:cNvPicPr preferRelativeResize="0"/>
          <p:nvPr/>
        </p:nvPicPr>
        <p:blipFill rotWithShape="1">
          <a:blip r:embed="rId17">
            <a:alphaModFix/>
          </a:blip>
          <a:srcRect b="0" l="0" r="0" t="0"/>
          <a:stretch/>
        </p:blipFill>
        <p:spPr>
          <a:xfrm>
            <a:off x="14969975" y="7600587"/>
            <a:ext cx="1371600" cy="1371600"/>
          </a:xfrm>
          <a:prstGeom prst="roundRect">
            <a:avLst>
              <a:gd fmla="val 16667" name="adj"/>
            </a:avLst>
          </a:prstGeom>
          <a:noFill/>
          <a:ln>
            <a:noFill/>
          </a:ln>
        </p:spPr>
      </p:pic>
      <p:sp>
        <p:nvSpPr>
          <p:cNvPr id="1361" name="Google Shape;1361;p25"/>
          <p:cNvSpPr txBox="1"/>
          <p:nvPr/>
        </p:nvSpPr>
        <p:spPr>
          <a:xfrm>
            <a:off x="550800" y="1581000"/>
            <a:ext cx="7944000" cy="708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Inter"/>
                <a:ea typeface="Inter"/>
                <a:cs typeface="Inter"/>
                <a:sym typeface="Inter"/>
              </a:rPr>
              <a:t>Assets are often referenced by their MultiLocation.</a:t>
            </a:r>
            <a:endParaRPr b="0" i="0" sz="3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Inter"/>
                <a:ea typeface="Inter"/>
                <a:cs typeface="Inter"/>
                <a:sym typeface="Inter"/>
              </a:rPr>
              <a:t>For example, from a parachain:</a:t>
            </a:r>
            <a:endParaRPr b="0" i="0" sz="3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ourier New"/>
                <a:ea typeface="Courier New"/>
                <a:cs typeface="Courier New"/>
                <a:sym typeface="Courier New"/>
              </a:rPr>
              <a:t>MultiAsset {</a:t>
            </a:r>
            <a:endParaRPr b="0" i="0" sz="3200" u="none" cap="none" strike="noStrike">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ourier New"/>
                <a:ea typeface="Courier New"/>
                <a:cs typeface="Courier New"/>
                <a:sym typeface="Courier New"/>
              </a:rPr>
              <a:t>id: Concrete(</a:t>
            </a:r>
            <a:endParaRPr b="0" i="0" sz="3200" u="none" cap="none" strike="noStrike">
              <a:solidFill>
                <a:schemeClr val="dk1"/>
              </a:solidFill>
              <a:latin typeface="Courier New"/>
              <a:ea typeface="Courier New"/>
              <a:cs typeface="Courier New"/>
              <a:sym typeface="Courier New"/>
            </a:endParaRPr>
          </a:p>
          <a:p>
            <a:pPr indent="457200" lvl="0" marL="45720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ourier New"/>
                <a:ea typeface="Courier New"/>
                <a:cs typeface="Courier New"/>
                <a:sym typeface="Courier New"/>
              </a:rPr>
              <a:t>MultiLocation(../)</a:t>
            </a:r>
            <a:endParaRPr b="0" i="0" sz="32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ourier New"/>
                <a:ea typeface="Courier New"/>
                <a:cs typeface="Courier New"/>
                <a:sym typeface="Courier New"/>
              </a:rPr>
              <a:t>),</a:t>
            </a:r>
            <a:endParaRPr b="0" i="0" sz="3200" u="none" cap="none" strike="noStrike">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ourier New"/>
                <a:ea typeface="Courier New"/>
                <a:cs typeface="Courier New"/>
                <a:sym typeface="Courier New"/>
              </a:rPr>
              <a:t>fun: Fungible(100[units]),</a:t>
            </a:r>
            <a:endParaRPr b="0" i="0" sz="3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ourier New"/>
                <a:ea typeface="Courier New"/>
                <a:cs typeface="Courier New"/>
                <a:sym typeface="Courier New"/>
              </a:rPr>
              <a:t>}</a:t>
            </a:r>
            <a:endParaRPr b="0" i="0" sz="32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Inter"/>
                <a:ea typeface="Inter"/>
                <a:cs typeface="Inter"/>
                <a:sym typeface="Inter"/>
              </a:rPr>
              <a:t>This is how we can reference 100 DOT from any parachain.</a:t>
            </a:r>
            <a:endParaRPr b="0" i="0" sz="3200" u="none" cap="none" strike="noStrike">
              <a:solidFill>
                <a:schemeClr val="dk1"/>
              </a:solidFill>
              <a:latin typeface="Courier New"/>
              <a:ea typeface="Courier New"/>
              <a:cs typeface="Courier New"/>
              <a:sym typeface="Courier New"/>
            </a:endParaRPr>
          </a:p>
        </p:txBody>
      </p:sp>
      <p:sp>
        <p:nvSpPr>
          <p:cNvPr id="1362" name="Google Shape;1362;p25"/>
          <p:cNvSpPr/>
          <p:nvPr/>
        </p:nvSpPr>
        <p:spPr>
          <a:xfrm>
            <a:off x="9482075" y="1738650"/>
            <a:ext cx="7276800" cy="7485900"/>
          </a:xfrm>
          <a:prstGeom prst="rect">
            <a:avLst/>
          </a:prstGeom>
          <a:solidFill>
            <a:srgbClr val="FFFFFF">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3" name="Google Shape;1363;p25"/>
          <p:cNvGrpSpPr/>
          <p:nvPr/>
        </p:nvGrpSpPr>
        <p:grpSpPr>
          <a:xfrm>
            <a:off x="9712474" y="1897408"/>
            <a:ext cx="1216108" cy="1216108"/>
            <a:chOff x="9712277" y="1973549"/>
            <a:chExt cx="1072500" cy="1072500"/>
          </a:xfrm>
        </p:grpSpPr>
        <p:sp>
          <p:nvSpPr>
            <p:cNvPr id="1364" name="Google Shape;1364;p25"/>
            <p:cNvSpPr/>
            <p:nvPr/>
          </p:nvSpPr>
          <p:spPr>
            <a:xfrm>
              <a:off x="9712277" y="1973549"/>
              <a:ext cx="1072500" cy="1072500"/>
            </a:xfrm>
            <a:prstGeom prst="ellipse">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5" name="Google Shape;1365;p25"/>
            <p:cNvPicPr preferRelativeResize="0"/>
            <p:nvPr/>
          </p:nvPicPr>
          <p:blipFill rotWithShape="1">
            <a:blip r:embed="rId18">
              <a:alphaModFix/>
            </a:blip>
            <a:srcRect b="0" l="0" r="0" t="0"/>
            <a:stretch/>
          </p:blipFill>
          <p:spPr>
            <a:xfrm>
              <a:off x="9891611" y="2140784"/>
              <a:ext cx="714035" cy="714035"/>
            </a:xfrm>
            <a:prstGeom prst="rect">
              <a:avLst/>
            </a:prstGeom>
            <a:noFill/>
            <a:ln>
              <a:noFill/>
            </a:ln>
          </p:spPr>
        </p:pic>
      </p:grpSp>
      <p:sp>
        <p:nvSpPr>
          <p:cNvPr id="1366" name="Google Shape;1366;p25"/>
          <p:cNvSpPr txBox="1"/>
          <p:nvPr/>
        </p:nvSpPr>
        <p:spPr>
          <a:xfrm>
            <a:off x="12331525" y="9342900"/>
            <a:ext cx="4330500" cy="646500"/>
          </a:xfrm>
          <a:prstGeom prst="rect">
            <a:avLst/>
          </a:prstGeom>
          <a:solidFill>
            <a:srgbClr val="FF1864"/>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Inter"/>
                <a:ea typeface="Inter"/>
                <a:cs typeface="Inter"/>
                <a:sym typeface="Inter"/>
              </a:rPr>
              <a:t>From: https://sub.id/</a:t>
            </a:r>
            <a:endParaRPr b="0" i="0" sz="3000" u="none" cap="none" strike="noStrike">
              <a:solidFill>
                <a:schemeClr val="lt1"/>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26"/>
          <p:cNvSpPr txBox="1"/>
          <p:nvPr>
            <p:ph type="title"/>
          </p:nvPr>
        </p:nvSpPr>
        <p:spPr>
          <a:xfrm>
            <a:off x="550807" y="547687"/>
            <a:ext cx="16313700" cy="24984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SzPts val="6000"/>
              <a:buNone/>
            </a:pPr>
            <a:r>
              <a:rPr lang="en-US"/>
              <a:t>Instructions</a:t>
            </a:r>
            <a:endParaRPr/>
          </a:p>
        </p:txBody>
      </p:sp>
      <p:sp>
        <p:nvSpPr>
          <p:cNvPr id="1373" name="Google Shape;1373;p26"/>
          <p:cNvSpPr txBox="1"/>
          <p:nvPr/>
        </p:nvSpPr>
        <p:spPr>
          <a:xfrm>
            <a:off x="550800" y="2343000"/>
            <a:ext cx="7788300" cy="517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Inter"/>
                <a:ea typeface="Inter"/>
                <a:cs typeface="Inter"/>
                <a:sym typeface="Inter"/>
              </a:rPr>
              <a:t>XCM instructions convey what actions a consensus system should take when processing a message.</a:t>
            </a:r>
            <a:endParaRPr b="0" i="0" sz="36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Inter"/>
                <a:ea typeface="Inter"/>
                <a:cs typeface="Inter"/>
                <a:sym typeface="Inter"/>
              </a:rPr>
              <a:t>Think of them as building blocks which can be put together to construct complex cross consensus scenarios.</a:t>
            </a:r>
            <a:endParaRPr b="0" i="0" sz="3600" u="none" cap="none" strike="noStrike">
              <a:solidFill>
                <a:srgbClr val="000000"/>
              </a:solidFill>
              <a:latin typeface="Inter"/>
              <a:ea typeface="Inter"/>
              <a:cs typeface="Inter"/>
              <a:sym typeface="Inter"/>
            </a:endParaRPr>
          </a:p>
        </p:txBody>
      </p:sp>
      <p:sp>
        <p:nvSpPr>
          <p:cNvPr id="1374" name="Google Shape;1374;p26"/>
          <p:cNvSpPr txBox="1"/>
          <p:nvPr/>
        </p:nvSpPr>
        <p:spPr>
          <a:xfrm>
            <a:off x="15375650" y="7260575"/>
            <a:ext cx="25743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nter"/>
                <a:ea typeface="Inter"/>
                <a:cs typeface="Inter"/>
                <a:sym typeface="Inter"/>
              </a:rPr>
              <a:t>The instructions to teleport an asset to another parachain.</a:t>
            </a:r>
            <a:endParaRPr b="0" i="0" sz="2400" u="none" cap="none" strike="noStrike">
              <a:solidFill>
                <a:srgbClr val="000000"/>
              </a:solidFill>
              <a:latin typeface="Inter"/>
              <a:ea typeface="Inter"/>
              <a:cs typeface="Inter"/>
              <a:sym typeface="Inter"/>
            </a:endParaRPr>
          </a:p>
        </p:txBody>
      </p:sp>
      <p:sp>
        <p:nvSpPr>
          <p:cNvPr id="1375" name="Google Shape;1375;p26"/>
          <p:cNvSpPr/>
          <p:nvPr/>
        </p:nvSpPr>
        <p:spPr>
          <a:xfrm>
            <a:off x="9507825" y="7865775"/>
            <a:ext cx="5409150" cy="2060625"/>
          </a:xfrm>
          <a:prstGeom prst="flowChartMagneticDisk">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600" u="none" cap="none" strike="noStrike">
                <a:solidFill>
                  <a:schemeClr val="dk1"/>
                </a:solidFill>
                <a:latin typeface="Courier New"/>
                <a:ea typeface="Courier New"/>
                <a:cs typeface="Courier New"/>
                <a:sym typeface="Courier New"/>
              </a:rPr>
              <a:t>...</a:t>
            </a:r>
            <a:endParaRPr b="0" i="0" sz="3600" u="none" cap="none" strike="noStrike">
              <a:solidFill>
                <a:schemeClr val="dk1"/>
              </a:solidFill>
              <a:latin typeface="Courier New"/>
              <a:ea typeface="Courier New"/>
              <a:cs typeface="Courier New"/>
              <a:sym typeface="Courier New"/>
            </a:endParaRPr>
          </a:p>
        </p:txBody>
      </p:sp>
      <p:sp>
        <p:nvSpPr>
          <p:cNvPr id="1376" name="Google Shape;1376;p26"/>
          <p:cNvSpPr/>
          <p:nvPr/>
        </p:nvSpPr>
        <p:spPr>
          <a:xfrm>
            <a:off x="9507825" y="6207650"/>
            <a:ext cx="5409150" cy="2060625"/>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600" u="none" cap="none" strike="noStrike">
                <a:solidFill>
                  <a:schemeClr val="dk1"/>
                </a:solidFill>
                <a:latin typeface="Courier New"/>
                <a:ea typeface="Courier New"/>
                <a:cs typeface="Courier New"/>
                <a:sym typeface="Courier New"/>
              </a:rPr>
              <a:t>Deposit Asset</a:t>
            </a:r>
            <a:endParaRPr b="0" i="0" sz="3600" u="none" cap="none" strike="noStrike">
              <a:solidFill>
                <a:schemeClr val="dk1"/>
              </a:solidFill>
              <a:latin typeface="Courier New"/>
              <a:ea typeface="Courier New"/>
              <a:cs typeface="Courier New"/>
              <a:sym typeface="Courier New"/>
            </a:endParaRPr>
          </a:p>
        </p:txBody>
      </p:sp>
      <p:sp>
        <p:nvSpPr>
          <p:cNvPr id="1377" name="Google Shape;1377;p26"/>
          <p:cNvSpPr/>
          <p:nvPr/>
        </p:nvSpPr>
        <p:spPr>
          <a:xfrm>
            <a:off x="9507825" y="4524800"/>
            <a:ext cx="5409150" cy="2060625"/>
          </a:xfrm>
          <a:prstGeom prst="flowChartMagneticDisk">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600" u="none" cap="none" strike="noStrike">
                <a:solidFill>
                  <a:schemeClr val="dk1"/>
                </a:solidFill>
                <a:latin typeface="Courier New"/>
                <a:ea typeface="Courier New"/>
                <a:cs typeface="Courier New"/>
                <a:sym typeface="Courier New"/>
              </a:rPr>
              <a:t>Buy Execution</a:t>
            </a:r>
            <a:endParaRPr b="0" i="0" sz="3600" u="none" cap="none" strike="noStrike">
              <a:solidFill>
                <a:schemeClr val="dk1"/>
              </a:solidFill>
              <a:latin typeface="Courier New"/>
              <a:ea typeface="Courier New"/>
              <a:cs typeface="Courier New"/>
              <a:sym typeface="Courier New"/>
            </a:endParaRPr>
          </a:p>
        </p:txBody>
      </p:sp>
      <p:sp>
        <p:nvSpPr>
          <p:cNvPr id="1378" name="Google Shape;1378;p26"/>
          <p:cNvSpPr/>
          <p:nvPr/>
        </p:nvSpPr>
        <p:spPr>
          <a:xfrm>
            <a:off x="9507825" y="2922475"/>
            <a:ext cx="5409150" cy="2060625"/>
          </a:xfrm>
          <a:prstGeom prst="flowChartMagneticDisk">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600" u="none" cap="none" strike="noStrike">
                <a:solidFill>
                  <a:schemeClr val="dk1"/>
                </a:solidFill>
                <a:latin typeface="Courier New"/>
                <a:ea typeface="Courier New"/>
                <a:cs typeface="Courier New"/>
                <a:sym typeface="Courier New"/>
              </a:rPr>
              <a:t>Initiate Teleport</a:t>
            </a:r>
            <a:endParaRPr b="0" i="0" sz="3600" u="none" cap="none" strike="noStrike">
              <a:solidFill>
                <a:schemeClr val="dk1"/>
              </a:solidFill>
              <a:latin typeface="Courier New"/>
              <a:ea typeface="Courier New"/>
              <a:cs typeface="Courier New"/>
              <a:sym typeface="Courier New"/>
            </a:endParaRPr>
          </a:p>
        </p:txBody>
      </p:sp>
      <p:sp>
        <p:nvSpPr>
          <p:cNvPr id="1379" name="Google Shape;1379;p26"/>
          <p:cNvSpPr/>
          <p:nvPr/>
        </p:nvSpPr>
        <p:spPr>
          <a:xfrm>
            <a:off x="12349000" y="766550"/>
            <a:ext cx="5409150" cy="2060625"/>
          </a:xfrm>
          <a:prstGeom prst="flowChartMagneticDisk">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600" u="none" cap="none" strike="noStrike">
                <a:solidFill>
                  <a:schemeClr val="dk1"/>
                </a:solidFill>
                <a:latin typeface="Courier New"/>
                <a:ea typeface="Courier New"/>
                <a:cs typeface="Courier New"/>
                <a:sym typeface="Courier New"/>
              </a:rPr>
              <a:t>Withdraw Asset</a:t>
            </a:r>
            <a:endParaRPr b="0" i="0" sz="3600" u="none" cap="none" strike="noStrike">
              <a:solidFill>
                <a:schemeClr val="dk1"/>
              </a:solidFill>
              <a:latin typeface="Courier New"/>
              <a:ea typeface="Courier New"/>
              <a:cs typeface="Courier New"/>
              <a:sym typeface="Courier New"/>
            </a:endParaRPr>
          </a:p>
        </p:txBody>
      </p:sp>
      <p:sp>
        <p:nvSpPr>
          <p:cNvPr id="1380" name="Google Shape;1380;p26"/>
          <p:cNvSpPr/>
          <p:nvPr/>
        </p:nvSpPr>
        <p:spPr>
          <a:xfrm>
            <a:off x="10319200" y="1444650"/>
            <a:ext cx="1899600" cy="18351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pic>
        <p:nvPicPr>
          <p:cNvPr id="1385" name="Google Shape;1385;p27"/>
          <p:cNvPicPr preferRelativeResize="0"/>
          <p:nvPr>
            <p:ph idx="2" type="pic"/>
          </p:nvPr>
        </p:nvPicPr>
        <p:blipFill rotWithShape="1">
          <a:blip r:embed="rId3">
            <a:alphaModFix/>
          </a:blip>
          <a:srcRect b="0" l="0" r="10" t="0"/>
          <a:stretch/>
        </p:blipFill>
        <p:spPr>
          <a:xfrm>
            <a:off x="0" y="0"/>
            <a:ext cx="18286806" cy="10287002"/>
          </a:xfrm>
          <a:prstGeom prst="rect">
            <a:avLst/>
          </a:prstGeom>
          <a:solidFill>
            <a:schemeClr val="dk1"/>
          </a:solidFill>
          <a:ln>
            <a:noFill/>
          </a:ln>
        </p:spPr>
      </p:pic>
      <p:sp>
        <p:nvSpPr>
          <p:cNvPr id="1386" name="Google Shape;1386;p27"/>
          <p:cNvSpPr txBox="1"/>
          <p:nvPr>
            <p:ph type="title"/>
          </p:nvPr>
        </p:nvSpPr>
        <p:spPr>
          <a:xfrm>
            <a:off x="550808" y="4"/>
            <a:ext cx="14158500" cy="58263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Clr>
                <a:schemeClr val="lt1"/>
              </a:buClr>
              <a:buSzPts val="9000"/>
              <a:buFont typeface="Inter"/>
              <a:buNone/>
            </a:pPr>
            <a:r>
              <a:rPr lang="en-US"/>
              <a:t>Why is XCM useful?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390" name="Shape 1390"/>
        <p:cNvGrpSpPr/>
        <p:nvPr/>
      </p:nvGrpSpPr>
      <p:grpSpPr>
        <a:xfrm>
          <a:off x="0" y="0"/>
          <a:ext cx="0" cy="0"/>
          <a:chOff x="0" y="0"/>
          <a:chExt cx="0" cy="0"/>
        </a:xfrm>
      </p:grpSpPr>
      <p:sp>
        <p:nvSpPr>
          <p:cNvPr id="1391" name="Google Shape;1391;p28"/>
          <p:cNvSpPr txBox="1"/>
          <p:nvPr>
            <p:ph type="title"/>
          </p:nvPr>
        </p:nvSpPr>
        <p:spPr>
          <a:xfrm>
            <a:off x="9691350" y="1312050"/>
            <a:ext cx="7662900" cy="76629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SzPts val="9000"/>
              <a:buNone/>
            </a:pPr>
            <a:r>
              <a:rPr lang="en-US" sz="7200"/>
              <a:t>Polkadot is Designed for Modular, Upgradable Parachains.</a:t>
            </a:r>
            <a:endParaRPr sz="7200"/>
          </a:p>
        </p:txBody>
      </p:sp>
      <p:pic>
        <p:nvPicPr>
          <p:cNvPr id="1392" name="Google Shape;1392;p28"/>
          <p:cNvPicPr preferRelativeResize="0"/>
          <p:nvPr/>
        </p:nvPicPr>
        <p:blipFill rotWithShape="1">
          <a:blip r:embed="rId3">
            <a:alphaModFix/>
          </a:blip>
          <a:srcRect b="49" l="0" r="0" t="49"/>
          <a:stretch/>
        </p:blipFill>
        <p:spPr>
          <a:xfrm>
            <a:off x="2213025" y="2555225"/>
            <a:ext cx="5486399" cy="51765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9"/>
          <p:cNvSpPr/>
          <p:nvPr/>
        </p:nvSpPr>
        <p:spPr>
          <a:xfrm>
            <a:off x="1223500" y="7131675"/>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9"/>
          <p:cNvSpPr/>
          <p:nvPr/>
        </p:nvSpPr>
        <p:spPr>
          <a:xfrm>
            <a:off x="1223500" y="5955938"/>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9"/>
          <p:cNvSpPr/>
          <p:nvPr/>
        </p:nvSpPr>
        <p:spPr>
          <a:xfrm>
            <a:off x="1223500" y="47802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9"/>
          <p:cNvSpPr/>
          <p:nvPr/>
        </p:nvSpPr>
        <p:spPr>
          <a:xfrm>
            <a:off x="1223500" y="3604463"/>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Send Transfer</a:t>
            </a:r>
            <a:endParaRPr b="0" i="0" sz="3600" u="none" cap="none" strike="noStrike">
              <a:solidFill>
                <a:schemeClr val="lt1"/>
              </a:solidFill>
              <a:latin typeface="Inter"/>
              <a:ea typeface="Inter"/>
              <a:cs typeface="Inter"/>
              <a:sym typeface="Inter"/>
            </a:endParaRPr>
          </a:p>
        </p:txBody>
      </p:sp>
      <p:sp>
        <p:nvSpPr>
          <p:cNvPr id="1402" name="Google Shape;1402;p29"/>
          <p:cNvSpPr/>
          <p:nvPr/>
        </p:nvSpPr>
        <p:spPr>
          <a:xfrm>
            <a:off x="1223500" y="2428725"/>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9"/>
          <p:cNvSpPr txBox="1"/>
          <p:nvPr/>
        </p:nvSpPr>
        <p:spPr>
          <a:xfrm>
            <a:off x="499150" y="1052075"/>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Inter"/>
                <a:ea typeface="Inter"/>
                <a:cs typeface="Inter"/>
                <a:sym typeface="Inter"/>
              </a:rPr>
              <a:t>Parachain A</a:t>
            </a:r>
            <a:endParaRPr b="1" i="0" sz="6000" u="none" cap="none" strike="noStrike">
              <a:solidFill>
                <a:schemeClr val="lt1"/>
              </a:solidFill>
              <a:latin typeface="Inter"/>
              <a:ea typeface="Inter"/>
              <a:cs typeface="Inter"/>
              <a:sym typeface="Inter"/>
            </a:endParaRPr>
          </a:p>
        </p:txBody>
      </p:sp>
      <p:sp>
        <p:nvSpPr>
          <p:cNvPr id="1404" name="Google Shape;1404;p29"/>
          <p:cNvSpPr/>
          <p:nvPr/>
        </p:nvSpPr>
        <p:spPr>
          <a:xfrm>
            <a:off x="12033175" y="706515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9"/>
          <p:cNvSpPr/>
          <p:nvPr/>
        </p:nvSpPr>
        <p:spPr>
          <a:xfrm>
            <a:off x="12033175" y="5889413"/>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9"/>
          <p:cNvSpPr/>
          <p:nvPr/>
        </p:nvSpPr>
        <p:spPr>
          <a:xfrm>
            <a:off x="12033175" y="4713675"/>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9"/>
          <p:cNvSpPr/>
          <p:nvPr/>
        </p:nvSpPr>
        <p:spPr>
          <a:xfrm>
            <a:off x="12033175" y="3537938"/>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Execute Transfer</a:t>
            </a:r>
            <a:endParaRPr b="0" i="0" sz="3600" u="none" cap="none" strike="noStrike">
              <a:solidFill>
                <a:schemeClr val="lt1"/>
              </a:solidFill>
              <a:latin typeface="Inter"/>
              <a:ea typeface="Inter"/>
              <a:cs typeface="Inter"/>
              <a:sym typeface="Inter"/>
            </a:endParaRPr>
          </a:p>
        </p:txBody>
      </p:sp>
      <p:sp>
        <p:nvSpPr>
          <p:cNvPr id="1408" name="Google Shape;1408;p29"/>
          <p:cNvSpPr/>
          <p:nvPr/>
        </p:nvSpPr>
        <p:spPr>
          <a:xfrm>
            <a:off x="12033175" y="23622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9"/>
          <p:cNvSpPr txBox="1"/>
          <p:nvPr/>
        </p:nvSpPr>
        <p:spPr>
          <a:xfrm>
            <a:off x="11308825" y="1052075"/>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Inter"/>
                <a:ea typeface="Inter"/>
                <a:cs typeface="Inter"/>
                <a:sym typeface="Inter"/>
              </a:rPr>
              <a:t>Parachain B</a:t>
            </a:r>
            <a:endParaRPr b="1" i="0" sz="6000" u="none" cap="none" strike="noStrike">
              <a:solidFill>
                <a:schemeClr val="lt1"/>
              </a:solidFill>
              <a:latin typeface="Inter"/>
              <a:ea typeface="Inter"/>
              <a:cs typeface="Inter"/>
              <a:sym typeface="Inter"/>
            </a:endParaRPr>
          </a:p>
        </p:txBody>
      </p:sp>
      <p:cxnSp>
        <p:nvCxnSpPr>
          <p:cNvPr id="1410" name="Google Shape;1410;p29"/>
          <p:cNvCxnSpPr/>
          <p:nvPr/>
        </p:nvCxnSpPr>
        <p:spPr>
          <a:xfrm>
            <a:off x="5659300" y="4273688"/>
            <a:ext cx="6165600" cy="0"/>
          </a:xfrm>
          <a:prstGeom prst="straightConnector1">
            <a:avLst/>
          </a:prstGeom>
          <a:noFill/>
          <a:ln cap="flat" cmpd="sng" w="38100">
            <a:solidFill>
              <a:schemeClr val="lt1"/>
            </a:solidFill>
            <a:prstDash val="solid"/>
            <a:round/>
            <a:headEnd len="sm" w="sm" type="none"/>
            <a:tailEnd len="med" w="med" type="triangle"/>
          </a:ln>
        </p:spPr>
      </p:cxnSp>
      <p:sp>
        <p:nvSpPr>
          <p:cNvPr id="1411" name="Google Shape;1411;p29"/>
          <p:cNvSpPr/>
          <p:nvPr/>
        </p:nvSpPr>
        <p:spPr>
          <a:xfrm>
            <a:off x="7738050" y="1606175"/>
            <a:ext cx="1787400" cy="7521600"/>
          </a:xfrm>
          <a:prstGeom prst="rect">
            <a:avLst/>
          </a:prstGeom>
          <a:solidFill>
            <a:schemeClr val="dk1"/>
          </a:solidFill>
          <a:ln cap="flat" cmpd="sng" w="38100">
            <a:solidFill>
              <a:schemeClr val="l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000" u="none" cap="none" strike="noStrike">
                <a:solidFill>
                  <a:schemeClr val="lt1"/>
                </a:solidFill>
                <a:latin typeface="Courier New"/>
                <a:ea typeface="Courier New"/>
                <a:cs typeface="Courier New"/>
                <a:sym typeface="Courier New"/>
              </a:rPr>
              <a:t>1001000101001101010111111011110000101000110000100011011100101011101101010000011010010000111100001101110110101110</a:t>
            </a:r>
            <a:endParaRPr b="0" i="0" sz="3000" u="none" cap="none" strike="noStrike">
              <a:solidFill>
                <a:schemeClr val="lt1"/>
              </a:solidFill>
              <a:latin typeface="Courier New"/>
              <a:ea typeface="Courier New"/>
              <a:cs typeface="Courier New"/>
              <a:sym typeface="Courier New"/>
            </a:endParaRPr>
          </a:p>
        </p:txBody>
      </p:sp>
      <p:sp>
        <p:nvSpPr>
          <p:cNvPr id="1412" name="Google Shape;1412;p29"/>
          <p:cNvSpPr/>
          <p:nvPr/>
        </p:nvSpPr>
        <p:spPr>
          <a:xfrm>
            <a:off x="7552075" y="1260800"/>
            <a:ext cx="2547000" cy="432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9"/>
          <p:cNvSpPr/>
          <p:nvPr/>
        </p:nvSpPr>
        <p:spPr>
          <a:xfrm>
            <a:off x="5929300" y="9068000"/>
            <a:ext cx="5625600" cy="903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Opaque Message Blob</a:t>
            </a:r>
            <a:endParaRPr b="0" i="0" sz="3600" u="none" cap="none" strike="noStrike">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9000">
              <a:schemeClr val="lt1"/>
            </a:gs>
            <a:gs pos="100000">
              <a:srgbClr val="F2F2F2"/>
            </a:gs>
          </a:gsLst>
          <a:lin ang="8100019" scaled="0"/>
        </a:gradFill>
      </p:bgPr>
    </p:bg>
    <p:spTree>
      <p:nvGrpSpPr>
        <p:cNvPr id="1011" name="Shape 1011"/>
        <p:cNvGrpSpPr/>
        <p:nvPr/>
      </p:nvGrpSpPr>
      <p:grpSpPr>
        <a:xfrm>
          <a:off x="0" y="0"/>
          <a:ext cx="0" cy="0"/>
          <a:chOff x="0" y="0"/>
          <a:chExt cx="0" cy="0"/>
        </a:xfrm>
      </p:grpSpPr>
      <p:sp>
        <p:nvSpPr>
          <p:cNvPr id="1012" name="Google Shape;1012;p3"/>
          <p:cNvSpPr/>
          <p:nvPr/>
        </p:nvSpPr>
        <p:spPr>
          <a:xfrm>
            <a:off x="4567786" y="5147395"/>
            <a:ext cx="9260100" cy="9259500"/>
          </a:xfrm>
          <a:prstGeom prst="ellipse">
            <a:avLst/>
          </a:prstGeom>
          <a:gradFill>
            <a:gsLst>
              <a:gs pos="0">
                <a:schemeClr val="lt1"/>
              </a:gs>
              <a:gs pos="1000">
                <a:schemeClr val="lt1"/>
              </a:gs>
              <a:gs pos="100000">
                <a:srgbClr val="F2F2F2"/>
              </a:gs>
            </a:gsLst>
            <a:lin ang="18900044" scaled="0"/>
          </a:gradFill>
          <a:ln>
            <a:noFill/>
          </a:ln>
          <a:effectLst>
            <a:outerShdw blurRad="1270000" sx="101340" rotWithShape="0" algn="ctr" sy="101340">
              <a:schemeClr val="dk1">
                <a:alpha val="16470"/>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pic>
        <p:nvPicPr>
          <p:cNvPr id="1013" name="Google Shape;1013;p3"/>
          <p:cNvPicPr preferRelativeResize="0"/>
          <p:nvPr>
            <p:ph idx="6" type="pic"/>
          </p:nvPr>
        </p:nvPicPr>
        <p:blipFill rotWithShape="1">
          <a:blip r:embed="rId3">
            <a:alphaModFix/>
          </a:blip>
          <a:srcRect b="0" l="0" r="0" t="0"/>
          <a:stretch/>
        </p:blipFill>
        <p:spPr>
          <a:xfrm>
            <a:off x="4565470" y="5132663"/>
            <a:ext cx="9235500" cy="9235500"/>
          </a:xfrm>
          <a:prstGeom prst="ellipse">
            <a:avLst/>
          </a:prstGeom>
          <a:solidFill>
            <a:schemeClr val="lt2"/>
          </a:solidFill>
          <a:ln>
            <a:noFill/>
          </a:ln>
          <a:effectLst>
            <a:outerShdw blurRad="336215" rotWithShape="0" algn="ctr">
              <a:srgbClr val="000000">
                <a:alpha val="25098"/>
              </a:srgbClr>
            </a:outerShdw>
          </a:effectLst>
        </p:spPr>
      </p:pic>
      <p:sp>
        <p:nvSpPr>
          <p:cNvPr id="1014" name="Google Shape;1014;p3"/>
          <p:cNvSpPr txBox="1"/>
          <p:nvPr>
            <p:ph idx="1" type="body"/>
          </p:nvPr>
        </p:nvSpPr>
        <p:spPr>
          <a:xfrm>
            <a:off x="2781483" y="6349604"/>
            <a:ext cx="11951100" cy="190500"/>
          </a:xfrm>
          <a:prstGeom prst="rect">
            <a:avLst/>
          </a:prstGeom>
          <a:blipFill rotWithShape="1">
            <a:blip r:embed="rId4">
              <a:alphaModFix/>
            </a:blip>
            <a:stretch>
              <a:fillRect b="42358" l="0" r="0" t="42369"/>
            </a:stretch>
          </a:blip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2"/>
              </a:buClr>
              <a:buSzPts val="900"/>
              <a:buNone/>
            </a:pPr>
            <a:r>
              <a:t/>
            </a:r>
            <a:endParaRPr/>
          </a:p>
        </p:txBody>
      </p:sp>
      <p:sp>
        <p:nvSpPr>
          <p:cNvPr id="1015" name="Google Shape;1015;p3"/>
          <p:cNvSpPr/>
          <p:nvPr>
            <p:ph idx="2" type="body"/>
          </p:nvPr>
        </p:nvSpPr>
        <p:spPr>
          <a:xfrm>
            <a:off x="1015855" y="3776276"/>
            <a:ext cx="4749000" cy="5241000"/>
          </a:xfrm>
          <a:prstGeom prst="roundRect">
            <a:avLst>
              <a:gd fmla="val 958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432025" spcFirstLastPara="1" rIns="432025" wrap="square" tIns="1350050">
            <a:noAutofit/>
          </a:bodyPr>
          <a:lstStyle/>
          <a:p>
            <a:pPr indent="0" lvl="0" marL="0" rtl="0" algn="l">
              <a:lnSpc>
                <a:spcPct val="90000"/>
              </a:lnSpc>
              <a:spcBef>
                <a:spcPts val="0"/>
              </a:spcBef>
              <a:spcAft>
                <a:spcPts val="0"/>
              </a:spcAft>
              <a:buClr>
                <a:schemeClr val="dk1"/>
              </a:buClr>
              <a:buSzPts val="2400"/>
              <a:buNone/>
            </a:pPr>
            <a:r>
              <a:rPr lang="en-US"/>
              <a:t>Scalability</a:t>
            </a:r>
            <a:endParaRPr/>
          </a:p>
          <a:p>
            <a:pPr indent="0" lvl="1" marL="0" rtl="0" algn="l">
              <a:lnSpc>
                <a:spcPct val="100000"/>
              </a:lnSpc>
              <a:spcBef>
                <a:spcPts val="2400"/>
              </a:spcBef>
              <a:spcAft>
                <a:spcPts val="0"/>
              </a:spcAft>
              <a:buClr>
                <a:schemeClr val="dk1"/>
              </a:buClr>
              <a:buSzPts val="1800"/>
              <a:buNone/>
            </a:pPr>
            <a:r>
              <a:rPr lang="en-US"/>
              <a:t>Optimization through specialization.</a:t>
            </a:r>
            <a:endParaRPr/>
          </a:p>
          <a:p>
            <a:pPr indent="0" lvl="1" marL="0" rtl="0" algn="l">
              <a:lnSpc>
                <a:spcPct val="100000"/>
              </a:lnSpc>
              <a:spcBef>
                <a:spcPts val="2400"/>
              </a:spcBef>
              <a:spcAft>
                <a:spcPts val="0"/>
              </a:spcAft>
              <a:buClr>
                <a:schemeClr val="dk1"/>
              </a:buClr>
              <a:buSzPts val="1800"/>
              <a:buNone/>
            </a:pPr>
            <a:r>
              <a:rPr lang="en-US"/>
              <a:t>Blockchains built for a specific purpose, and being the best at what they do.</a:t>
            </a:r>
            <a:endParaRPr/>
          </a:p>
        </p:txBody>
      </p:sp>
      <p:sp>
        <p:nvSpPr>
          <p:cNvPr id="1016" name="Google Shape;1016;p3"/>
          <p:cNvSpPr/>
          <p:nvPr>
            <p:ph idx="3" type="body"/>
          </p:nvPr>
        </p:nvSpPr>
        <p:spPr>
          <a:xfrm>
            <a:off x="6822186" y="3776276"/>
            <a:ext cx="4749000" cy="5241000"/>
          </a:xfrm>
          <a:prstGeom prst="roundRect">
            <a:avLst>
              <a:gd fmla="val 8765" name="adj"/>
            </a:avLst>
          </a:prstGeom>
          <a:solidFill>
            <a:schemeClr val="lt1"/>
          </a:solidFill>
          <a:ln>
            <a:noFill/>
          </a:ln>
          <a:effectLst>
            <a:outerShdw blurRad="635000" sx="101000" rotWithShape="0" algn="ctr" sy="101000">
              <a:srgbClr val="000000">
                <a:alpha val="12549"/>
              </a:srgbClr>
            </a:outerShdw>
          </a:effectLst>
        </p:spPr>
        <p:txBody>
          <a:bodyPr anchorCtr="0" anchor="t" bIns="34275" lIns="432025" spcFirstLastPara="1" rIns="432025" wrap="square" tIns="1350050">
            <a:noAutofit/>
          </a:bodyPr>
          <a:lstStyle/>
          <a:p>
            <a:pPr indent="0" lvl="0" marL="0" rtl="0" algn="l">
              <a:lnSpc>
                <a:spcPct val="90000"/>
              </a:lnSpc>
              <a:spcBef>
                <a:spcPts val="0"/>
              </a:spcBef>
              <a:spcAft>
                <a:spcPts val="0"/>
              </a:spcAft>
              <a:buClr>
                <a:schemeClr val="dk1"/>
              </a:buClr>
              <a:buSzPts val="2400"/>
              <a:buNone/>
            </a:pPr>
            <a:r>
              <a:rPr lang="en-US"/>
              <a:t>Shared Security</a:t>
            </a:r>
            <a:endParaRPr/>
          </a:p>
          <a:p>
            <a:pPr indent="0" lvl="1" marL="0" rtl="0" algn="l">
              <a:lnSpc>
                <a:spcPct val="100000"/>
              </a:lnSpc>
              <a:spcBef>
                <a:spcPts val="2400"/>
              </a:spcBef>
              <a:spcAft>
                <a:spcPts val="0"/>
              </a:spcAft>
              <a:buClr>
                <a:schemeClr val="dk1"/>
              </a:buClr>
              <a:buSzPts val="1800"/>
              <a:buNone/>
            </a:pPr>
            <a:r>
              <a:rPr lang="en-US"/>
              <a:t>Provide all parachains with full security, independent of their product, their token price, or anything else.</a:t>
            </a:r>
            <a:endParaRPr/>
          </a:p>
          <a:p>
            <a:pPr indent="0" lvl="1" marL="0" rtl="0" algn="l">
              <a:lnSpc>
                <a:spcPct val="100000"/>
              </a:lnSpc>
              <a:spcBef>
                <a:spcPts val="2400"/>
              </a:spcBef>
              <a:spcAft>
                <a:spcPts val="0"/>
              </a:spcAft>
              <a:buClr>
                <a:schemeClr val="dk1"/>
              </a:buClr>
              <a:buSzPts val="1800"/>
              <a:buNone/>
            </a:pPr>
            <a:r>
              <a:rPr lang="en-US"/>
              <a:t>If you are a Polkadot parachain, you have the economic security of Polkadot itself.</a:t>
            </a:r>
            <a:endParaRPr/>
          </a:p>
          <a:p>
            <a:pPr indent="0" lvl="1" marL="0" rtl="0" algn="l">
              <a:lnSpc>
                <a:spcPct val="100000"/>
              </a:lnSpc>
              <a:spcBef>
                <a:spcPts val="3300"/>
              </a:spcBef>
              <a:spcAft>
                <a:spcPts val="0"/>
              </a:spcAft>
              <a:buClr>
                <a:schemeClr val="dk1"/>
              </a:buClr>
              <a:buSzPts val="1800"/>
              <a:buNone/>
            </a:pPr>
            <a:r>
              <a:rPr lang="en-US"/>
              <a:t> </a:t>
            </a:r>
            <a:endParaRPr/>
          </a:p>
          <a:p>
            <a:pPr indent="0" lvl="0" marL="0" rtl="0" algn="l">
              <a:lnSpc>
                <a:spcPct val="90000"/>
              </a:lnSpc>
              <a:spcBef>
                <a:spcPts val="1700"/>
              </a:spcBef>
              <a:spcAft>
                <a:spcPts val="0"/>
              </a:spcAft>
              <a:buClr>
                <a:schemeClr val="dk1"/>
              </a:buClr>
              <a:buSzPts val="2400"/>
              <a:buNone/>
            </a:pPr>
            <a:r>
              <a:t/>
            </a:r>
            <a:endParaRPr/>
          </a:p>
        </p:txBody>
      </p:sp>
      <p:sp>
        <p:nvSpPr>
          <p:cNvPr id="1017" name="Google Shape;1017;p3"/>
          <p:cNvSpPr/>
          <p:nvPr>
            <p:ph idx="4" type="body"/>
          </p:nvPr>
        </p:nvSpPr>
        <p:spPr>
          <a:xfrm>
            <a:off x="12628511" y="3776276"/>
            <a:ext cx="4749000" cy="5241000"/>
          </a:xfrm>
          <a:prstGeom prst="roundRect">
            <a:avLst>
              <a:gd fmla="val 8492" name="adj"/>
            </a:avLst>
          </a:prstGeom>
          <a:solidFill>
            <a:schemeClr val="lt1"/>
          </a:solidFill>
          <a:ln>
            <a:noFill/>
          </a:ln>
          <a:effectLst>
            <a:outerShdw blurRad="635000" sx="101000" rotWithShape="0" algn="ctr" sy="101000">
              <a:srgbClr val="000000">
                <a:alpha val="12549"/>
              </a:srgbClr>
            </a:outerShdw>
          </a:effectLst>
        </p:spPr>
        <p:txBody>
          <a:bodyPr anchorCtr="0" anchor="t" bIns="34275" lIns="432025" spcFirstLastPara="1" rIns="432025" wrap="square" tIns="1350050">
            <a:noAutofit/>
          </a:bodyPr>
          <a:lstStyle/>
          <a:p>
            <a:pPr indent="0" lvl="0" marL="0" rtl="0" algn="l">
              <a:lnSpc>
                <a:spcPct val="90000"/>
              </a:lnSpc>
              <a:spcBef>
                <a:spcPts val="0"/>
              </a:spcBef>
              <a:spcAft>
                <a:spcPts val="0"/>
              </a:spcAft>
              <a:buClr>
                <a:schemeClr val="dk1"/>
              </a:buClr>
              <a:buSzPts val="2400"/>
              <a:buNone/>
            </a:pPr>
            <a:r>
              <a:rPr lang="en-US"/>
              <a:t>Interoperability</a:t>
            </a:r>
            <a:endParaRPr/>
          </a:p>
          <a:p>
            <a:pPr indent="0" lvl="1" marL="0" rtl="0" algn="l">
              <a:lnSpc>
                <a:spcPct val="100000"/>
              </a:lnSpc>
              <a:spcBef>
                <a:spcPts val="2400"/>
              </a:spcBef>
              <a:spcAft>
                <a:spcPts val="0"/>
              </a:spcAft>
              <a:buClr>
                <a:schemeClr val="dk1"/>
              </a:buClr>
              <a:buSzPts val="1800"/>
              <a:buNone/>
            </a:pPr>
            <a:r>
              <a:rPr lang="en-US"/>
              <a:t>Allow all parachains to communicate and collaborate by default.</a:t>
            </a:r>
            <a:endParaRPr/>
          </a:p>
          <a:p>
            <a:pPr indent="0" lvl="1" marL="0" rtl="0" algn="l">
              <a:lnSpc>
                <a:spcPct val="100000"/>
              </a:lnSpc>
              <a:spcBef>
                <a:spcPts val="2400"/>
              </a:spcBef>
              <a:spcAft>
                <a:spcPts val="0"/>
              </a:spcAft>
              <a:buClr>
                <a:schemeClr val="dk1"/>
              </a:buClr>
              <a:buSzPts val="1800"/>
              <a:buNone/>
            </a:pPr>
            <a:r>
              <a:rPr lang="en-US"/>
              <a:t>Provide access to the entire Web3 ecosystem, even those outside of the Polkadot network.</a:t>
            </a:r>
            <a:endParaRPr/>
          </a:p>
          <a:p>
            <a:pPr indent="0" lvl="1" marL="0" rtl="0" algn="l">
              <a:lnSpc>
                <a:spcPct val="100000"/>
              </a:lnSpc>
              <a:spcBef>
                <a:spcPts val="3300"/>
              </a:spcBef>
              <a:spcAft>
                <a:spcPts val="0"/>
              </a:spcAft>
              <a:buClr>
                <a:schemeClr val="dk1"/>
              </a:buClr>
              <a:buSzPts val="1800"/>
              <a:buNone/>
            </a:pPr>
            <a:r>
              <a:rPr lang="en-US"/>
              <a:t> </a:t>
            </a:r>
            <a:endParaRPr/>
          </a:p>
          <a:p>
            <a:pPr indent="0" lvl="1" marL="0" rtl="0" algn="l">
              <a:lnSpc>
                <a:spcPct val="100000"/>
              </a:lnSpc>
              <a:spcBef>
                <a:spcPts val="3300"/>
              </a:spcBef>
              <a:spcAft>
                <a:spcPts val="0"/>
              </a:spcAft>
              <a:buClr>
                <a:schemeClr val="dk1"/>
              </a:buClr>
              <a:buSzPts val="1800"/>
              <a:buNone/>
            </a:pPr>
            <a:r>
              <a:t/>
            </a:r>
            <a:endParaRPr/>
          </a:p>
          <a:p>
            <a:pPr indent="0" lvl="0" marL="0" rtl="0" algn="l">
              <a:lnSpc>
                <a:spcPct val="90000"/>
              </a:lnSpc>
              <a:spcBef>
                <a:spcPts val="1700"/>
              </a:spcBef>
              <a:spcAft>
                <a:spcPts val="0"/>
              </a:spcAft>
              <a:buClr>
                <a:schemeClr val="dk1"/>
              </a:buClr>
              <a:buSzPts val="2400"/>
              <a:buNone/>
            </a:pPr>
            <a:r>
              <a:t/>
            </a:r>
            <a:endParaRPr/>
          </a:p>
        </p:txBody>
      </p:sp>
      <p:sp>
        <p:nvSpPr>
          <p:cNvPr id="1018" name="Google Shape;1018;p3"/>
          <p:cNvSpPr txBox="1"/>
          <p:nvPr>
            <p:ph type="title"/>
          </p:nvPr>
        </p:nvSpPr>
        <p:spPr>
          <a:xfrm>
            <a:off x="550808" y="661329"/>
            <a:ext cx="14298900" cy="14841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Clr>
                <a:schemeClr val="dk1"/>
              </a:buClr>
              <a:buSzPts val="6000"/>
              <a:buFont typeface="Inter"/>
              <a:buNone/>
            </a:pPr>
            <a:r>
              <a:rPr lang="en-US"/>
              <a:t>Polkadot’s Mission</a:t>
            </a:r>
            <a:endParaRPr/>
          </a:p>
        </p:txBody>
      </p:sp>
      <p:sp>
        <p:nvSpPr>
          <p:cNvPr id="1019" name="Google Shape;1019;p3"/>
          <p:cNvSpPr/>
          <p:nvPr/>
        </p:nvSpPr>
        <p:spPr>
          <a:xfrm>
            <a:off x="2560383" y="2909870"/>
            <a:ext cx="1659900" cy="1659900"/>
          </a:xfrm>
          <a:prstGeom prst="ellipse">
            <a:avLst/>
          </a:prstGeom>
          <a:gradFill>
            <a:gsLst>
              <a:gs pos="0">
                <a:srgbClr val="0C0C0C"/>
              </a:gs>
              <a:gs pos="1000">
                <a:srgbClr val="0C0C0C"/>
              </a:gs>
              <a:gs pos="100000">
                <a:srgbClr val="262626"/>
              </a:gs>
            </a:gsLst>
            <a:lin ang="18900044" scaled="0"/>
          </a:gradFill>
          <a:ln>
            <a:noFill/>
          </a:ln>
          <a:effectLst>
            <a:outerShdw blurRad="620973" rotWithShape="0" algn="ctr">
              <a:schemeClr val="dk1">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020" name="Google Shape;1020;p3"/>
          <p:cNvSpPr/>
          <p:nvPr/>
        </p:nvSpPr>
        <p:spPr>
          <a:xfrm>
            <a:off x="8366713" y="2909870"/>
            <a:ext cx="1659900" cy="1659900"/>
          </a:xfrm>
          <a:prstGeom prst="ellipse">
            <a:avLst/>
          </a:prstGeom>
          <a:gradFill>
            <a:gsLst>
              <a:gs pos="0">
                <a:srgbClr val="0C0C0C"/>
              </a:gs>
              <a:gs pos="1000">
                <a:srgbClr val="0C0C0C"/>
              </a:gs>
              <a:gs pos="100000">
                <a:srgbClr val="262626"/>
              </a:gs>
            </a:gsLst>
            <a:lin ang="18900044" scaled="0"/>
          </a:gradFill>
          <a:ln>
            <a:noFill/>
          </a:ln>
          <a:effectLst>
            <a:outerShdw blurRad="620973" rotWithShape="0" algn="ctr">
              <a:schemeClr val="dk1">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021" name="Google Shape;1021;p3"/>
          <p:cNvSpPr/>
          <p:nvPr/>
        </p:nvSpPr>
        <p:spPr>
          <a:xfrm>
            <a:off x="14173044" y="2909870"/>
            <a:ext cx="1659900" cy="1659900"/>
          </a:xfrm>
          <a:prstGeom prst="ellipse">
            <a:avLst/>
          </a:prstGeom>
          <a:gradFill>
            <a:gsLst>
              <a:gs pos="0">
                <a:srgbClr val="0C0C0C"/>
              </a:gs>
              <a:gs pos="1000">
                <a:srgbClr val="0C0C0C"/>
              </a:gs>
              <a:gs pos="100000">
                <a:srgbClr val="262626"/>
              </a:gs>
            </a:gsLst>
            <a:lin ang="18900044" scaled="0"/>
          </a:gradFill>
          <a:ln>
            <a:noFill/>
          </a:ln>
          <a:effectLst>
            <a:outerShdw blurRad="620973" rotWithShape="0" algn="ctr">
              <a:schemeClr val="dk1">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pic>
        <p:nvPicPr>
          <p:cNvPr id="1022" name="Google Shape;1022;p3"/>
          <p:cNvPicPr preferRelativeResize="0"/>
          <p:nvPr/>
        </p:nvPicPr>
        <p:blipFill rotWithShape="1">
          <a:blip r:embed="rId5">
            <a:alphaModFix/>
          </a:blip>
          <a:srcRect b="0" l="0" r="0" t="0"/>
          <a:stretch/>
        </p:blipFill>
        <p:spPr>
          <a:xfrm>
            <a:off x="2475958" y="2833825"/>
            <a:ext cx="1828800" cy="1828800"/>
          </a:xfrm>
          <a:prstGeom prst="rect">
            <a:avLst/>
          </a:prstGeom>
          <a:noFill/>
          <a:ln>
            <a:noFill/>
          </a:ln>
        </p:spPr>
      </p:pic>
      <p:pic>
        <p:nvPicPr>
          <p:cNvPr id="1023" name="Google Shape;1023;p3"/>
          <p:cNvPicPr preferRelativeResize="0"/>
          <p:nvPr/>
        </p:nvPicPr>
        <p:blipFill rotWithShape="1">
          <a:blip r:embed="rId6">
            <a:alphaModFix/>
          </a:blip>
          <a:srcRect b="0" l="0" r="0" t="0"/>
          <a:stretch/>
        </p:blipFill>
        <p:spPr>
          <a:xfrm>
            <a:off x="8287033" y="2833825"/>
            <a:ext cx="1828800" cy="1828800"/>
          </a:xfrm>
          <a:prstGeom prst="rect">
            <a:avLst/>
          </a:prstGeom>
          <a:noFill/>
          <a:ln>
            <a:noFill/>
          </a:ln>
        </p:spPr>
      </p:pic>
      <p:pic>
        <p:nvPicPr>
          <p:cNvPr id="1024" name="Google Shape;1024;p3"/>
          <p:cNvPicPr preferRelativeResize="0"/>
          <p:nvPr/>
        </p:nvPicPr>
        <p:blipFill rotWithShape="1">
          <a:blip r:embed="rId7">
            <a:alphaModFix/>
          </a:blip>
          <a:srcRect b="0" l="0" r="0" t="0"/>
          <a:stretch/>
        </p:blipFill>
        <p:spPr>
          <a:xfrm>
            <a:off x="14085333" y="2825425"/>
            <a:ext cx="1828800" cy="1828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30"/>
          <p:cNvSpPr/>
          <p:nvPr/>
        </p:nvSpPr>
        <p:spPr>
          <a:xfrm>
            <a:off x="1223500" y="7131675"/>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0"/>
          <p:cNvSpPr/>
          <p:nvPr/>
        </p:nvSpPr>
        <p:spPr>
          <a:xfrm>
            <a:off x="1223500" y="5955938"/>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0"/>
          <p:cNvSpPr/>
          <p:nvPr/>
        </p:nvSpPr>
        <p:spPr>
          <a:xfrm>
            <a:off x="1223500" y="47802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0"/>
          <p:cNvSpPr/>
          <p:nvPr/>
        </p:nvSpPr>
        <p:spPr>
          <a:xfrm>
            <a:off x="1223500" y="3604463"/>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Send Transfer</a:t>
            </a:r>
            <a:endParaRPr b="0" i="0" sz="3600" u="none" cap="none" strike="noStrike">
              <a:solidFill>
                <a:schemeClr val="lt1"/>
              </a:solidFill>
              <a:latin typeface="Inter"/>
              <a:ea typeface="Inter"/>
              <a:cs typeface="Inter"/>
              <a:sym typeface="Inter"/>
            </a:endParaRPr>
          </a:p>
        </p:txBody>
      </p:sp>
      <p:sp>
        <p:nvSpPr>
          <p:cNvPr id="1423" name="Google Shape;1423;p30"/>
          <p:cNvSpPr/>
          <p:nvPr/>
        </p:nvSpPr>
        <p:spPr>
          <a:xfrm>
            <a:off x="1223500" y="2428725"/>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0"/>
          <p:cNvSpPr txBox="1"/>
          <p:nvPr/>
        </p:nvSpPr>
        <p:spPr>
          <a:xfrm>
            <a:off x="499150" y="1052075"/>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Inter"/>
                <a:ea typeface="Inter"/>
                <a:cs typeface="Inter"/>
                <a:sym typeface="Inter"/>
              </a:rPr>
              <a:t>Parachain A</a:t>
            </a:r>
            <a:endParaRPr b="1" i="0" sz="6000" u="none" cap="none" strike="noStrike">
              <a:solidFill>
                <a:schemeClr val="lt1"/>
              </a:solidFill>
              <a:latin typeface="Inter"/>
              <a:ea typeface="Inter"/>
              <a:cs typeface="Inter"/>
              <a:sym typeface="Inter"/>
            </a:endParaRPr>
          </a:p>
        </p:txBody>
      </p:sp>
      <p:sp>
        <p:nvSpPr>
          <p:cNvPr id="1425" name="Google Shape;1425;p30"/>
          <p:cNvSpPr/>
          <p:nvPr/>
        </p:nvSpPr>
        <p:spPr>
          <a:xfrm>
            <a:off x="12033175" y="706515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0"/>
          <p:cNvSpPr/>
          <p:nvPr/>
        </p:nvSpPr>
        <p:spPr>
          <a:xfrm>
            <a:off x="12033175" y="5889413"/>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600" u="none" cap="none" strike="noStrike">
                <a:solidFill>
                  <a:schemeClr val="lt1"/>
                </a:solidFill>
                <a:latin typeface="Inter"/>
                <a:ea typeface="Inter"/>
                <a:cs typeface="Inter"/>
                <a:sym typeface="Inter"/>
              </a:rPr>
              <a:t>Execute Transfer</a:t>
            </a:r>
            <a:endParaRPr b="0" i="0" sz="3600" u="none" cap="none" strike="noStrike">
              <a:solidFill>
                <a:schemeClr val="lt1"/>
              </a:solidFill>
              <a:latin typeface="Inter"/>
              <a:ea typeface="Inter"/>
              <a:cs typeface="Inter"/>
              <a:sym typeface="Inter"/>
            </a:endParaRPr>
          </a:p>
        </p:txBody>
      </p:sp>
      <p:sp>
        <p:nvSpPr>
          <p:cNvPr id="1427" name="Google Shape;1427;p30"/>
          <p:cNvSpPr/>
          <p:nvPr/>
        </p:nvSpPr>
        <p:spPr>
          <a:xfrm>
            <a:off x="12033175" y="4713675"/>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0"/>
          <p:cNvSpPr/>
          <p:nvPr/>
        </p:nvSpPr>
        <p:spPr>
          <a:xfrm>
            <a:off x="12033175" y="3537938"/>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Huh?</a:t>
            </a:r>
            <a:endParaRPr b="0" i="0" sz="3600" u="none" cap="none" strike="noStrike">
              <a:solidFill>
                <a:schemeClr val="lt1"/>
              </a:solidFill>
              <a:latin typeface="Inter"/>
              <a:ea typeface="Inter"/>
              <a:cs typeface="Inter"/>
              <a:sym typeface="Inter"/>
            </a:endParaRPr>
          </a:p>
        </p:txBody>
      </p:sp>
      <p:sp>
        <p:nvSpPr>
          <p:cNvPr id="1429" name="Google Shape;1429;p30"/>
          <p:cNvSpPr/>
          <p:nvPr/>
        </p:nvSpPr>
        <p:spPr>
          <a:xfrm>
            <a:off x="12033175" y="23622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0"/>
          <p:cNvSpPr txBox="1"/>
          <p:nvPr/>
        </p:nvSpPr>
        <p:spPr>
          <a:xfrm>
            <a:off x="11308825" y="290075"/>
            <a:ext cx="6036900" cy="203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Inter"/>
                <a:ea typeface="Inter"/>
                <a:cs typeface="Inter"/>
                <a:sym typeface="Inter"/>
              </a:rPr>
              <a:t>Parachain B</a:t>
            </a:r>
            <a:endParaRPr b="1" i="0" sz="6000" u="none" cap="none" strike="noStrike">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Inter"/>
                <a:ea typeface="Inter"/>
                <a:cs typeface="Inter"/>
                <a:sym typeface="Inter"/>
              </a:rPr>
              <a:t>Upgraded</a:t>
            </a:r>
            <a:endParaRPr b="1" i="0" sz="6000" u="none" cap="none" strike="noStrike">
              <a:solidFill>
                <a:schemeClr val="lt1"/>
              </a:solidFill>
              <a:latin typeface="Inter"/>
              <a:ea typeface="Inter"/>
              <a:cs typeface="Inter"/>
              <a:sym typeface="Inter"/>
            </a:endParaRPr>
          </a:p>
        </p:txBody>
      </p:sp>
      <p:cxnSp>
        <p:nvCxnSpPr>
          <p:cNvPr id="1431" name="Google Shape;1431;p30"/>
          <p:cNvCxnSpPr/>
          <p:nvPr/>
        </p:nvCxnSpPr>
        <p:spPr>
          <a:xfrm>
            <a:off x="5659300" y="4273688"/>
            <a:ext cx="6165600" cy="0"/>
          </a:xfrm>
          <a:prstGeom prst="straightConnector1">
            <a:avLst/>
          </a:prstGeom>
          <a:noFill/>
          <a:ln cap="flat" cmpd="sng" w="38100">
            <a:solidFill>
              <a:schemeClr val="lt1"/>
            </a:solidFill>
            <a:prstDash val="solid"/>
            <a:round/>
            <a:headEnd len="sm" w="sm" type="none"/>
            <a:tailEnd len="med" w="med" type="triangle"/>
          </a:ln>
        </p:spPr>
      </p:cxnSp>
      <p:sp>
        <p:nvSpPr>
          <p:cNvPr id="1432" name="Google Shape;1432;p30"/>
          <p:cNvSpPr/>
          <p:nvPr/>
        </p:nvSpPr>
        <p:spPr>
          <a:xfrm>
            <a:off x="7738050" y="1606175"/>
            <a:ext cx="1787400" cy="7521600"/>
          </a:xfrm>
          <a:prstGeom prst="rect">
            <a:avLst/>
          </a:prstGeom>
          <a:solidFill>
            <a:schemeClr val="dk1"/>
          </a:solidFill>
          <a:ln cap="flat" cmpd="sng" w="38100">
            <a:solidFill>
              <a:schemeClr val="l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000" u="none" cap="none" strike="noStrike">
                <a:solidFill>
                  <a:schemeClr val="lt1"/>
                </a:solidFill>
                <a:latin typeface="Courier New"/>
                <a:ea typeface="Courier New"/>
                <a:cs typeface="Courier New"/>
                <a:sym typeface="Courier New"/>
              </a:rPr>
              <a:t>1001000101001101010111111011110000101000110000100011011100101011101101010000011010010000111100001101110110101110</a:t>
            </a:r>
            <a:endParaRPr b="0" i="0" sz="3000" u="none" cap="none" strike="noStrike">
              <a:solidFill>
                <a:schemeClr val="lt1"/>
              </a:solidFill>
              <a:latin typeface="Courier New"/>
              <a:ea typeface="Courier New"/>
              <a:cs typeface="Courier New"/>
              <a:sym typeface="Courier New"/>
            </a:endParaRPr>
          </a:p>
        </p:txBody>
      </p:sp>
      <p:sp>
        <p:nvSpPr>
          <p:cNvPr id="1433" name="Google Shape;1433;p30"/>
          <p:cNvSpPr/>
          <p:nvPr/>
        </p:nvSpPr>
        <p:spPr>
          <a:xfrm>
            <a:off x="7552075" y="1260800"/>
            <a:ext cx="2547000" cy="432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0"/>
          <p:cNvSpPr/>
          <p:nvPr/>
        </p:nvSpPr>
        <p:spPr>
          <a:xfrm>
            <a:off x="5929300" y="9068000"/>
            <a:ext cx="5625600" cy="903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Opaque Message Blob</a:t>
            </a:r>
            <a:endParaRPr b="0" i="0" sz="3600" u="none" cap="none" strike="noStrike">
              <a:solidFill>
                <a:schemeClr val="lt1"/>
              </a:solidFill>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31"/>
          <p:cNvSpPr txBox="1"/>
          <p:nvPr>
            <p:ph type="title"/>
          </p:nvPr>
        </p:nvSpPr>
        <p:spPr>
          <a:xfrm>
            <a:off x="7659250" y="2230350"/>
            <a:ext cx="9712800" cy="58263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7200"/>
              <a:buFont typeface="Inter"/>
              <a:buNone/>
            </a:pPr>
            <a:r>
              <a:rPr lang="en-US"/>
              <a:t>XCM defines a standard language for common actions between consensus systems.</a:t>
            </a:r>
            <a:endParaRPr/>
          </a:p>
        </p:txBody>
      </p:sp>
      <p:pic>
        <p:nvPicPr>
          <p:cNvPr id="1440" name="Google Shape;1440;p31"/>
          <p:cNvPicPr preferRelativeResize="0"/>
          <p:nvPr>
            <p:ph idx="2" type="pic"/>
          </p:nvPr>
        </p:nvPicPr>
        <p:blipFill rotWithShape="1">
          <a:blip r:embed="rId3">
            <a:alphaModFix/>
          </a:blip>
          <a:srcRect b="0" l="38295" r="19318" t="0"/>
          <a:stretch/>
        </p:blipFill>
        <p:spPr>
          <a:xfrm>
            <a:off x="0" y="0"/>
            <a:ext cx="6541911" cy="10287002"/>
          </a:xfrm>
          <a:prstGeom prst="rect">
            <a:avLst/>
          </a:prstGeom>
          <a:solidFill>
            <a:srgbClr val="BFBFBF"/>
          </a:solid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EBEBE"/>
            </a:gs>
          </a:gsLst>
          <a:path path="circle">
            <a:fillToRect b="50%" l="50%" r="50%" t="50%"/>
          </a:path>
          <a:tileRect/>
        </a:gradFill>
      </p:bgPr>
    </p:bg>
    <p:spTree>
      <p:nvGrpSpPr>
        <p:cNvPr id="1445" name="Shape 1445"/>
        <p:cNvGrpSpPr/>
        <p:nvPr/>
      </p:nvGrpSpPr>
      <p:grpSpPr>
        <a:xfrm>
          <a:off x="0" y="0"/>
          <a:ext cx="0" cy="0"/>
          <a:chOff x="0" y="0"/>
          <a:chExt cx="0" cy="0"/>
        </a:xfrm>
      </p:grpSpPr>
      <p:pic>
        <p:nvPicPr>
          <p:cNvPr id="1446" name="Google Shape;1446;p32"/>
          <p:cNvPicPr preferRelativeResize="0"/>
          <p:nvPr/>
        </p:nvPicPr>
        <p:blipFill rotWithShape="1">
          <a:blip r:embed="rId3">
            <a:alphaModFix/>
          </a:blip>
          <a:srcRect b="0" l="0" r="0" t="0"/>
          <a:stretch/>
        </p:blipFill>
        <p:spPr>
          <a:xfrm>
            <a:off x="8263350" y="1993774"/>
            <a:ext cx="5029200" cy="5029200"/>
          </a:xfrm>
          <a:prstGeom prst="rect">
            <a:avLst/>
          </a:prstGeom>
          <a:noFill/>
          <a:ln>
            <a:noFill/>
          </a:ln>
        </p:spPr>
      </p:pic>
      <p:sp>
        <p:nvSpPr>
          <p:cNvPr id="1447" name="Google Shape;1447;p32"/>
          <p:cNvSpPr/>
          <p:nvPr/>
        </p:nvSpPr>
        <p:spPr>
          <a:xfrm>
            <a:off x="1223500" y="5955938"/>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2"/>
          <p:cNvSpPr/>
          <p:nvPr/>
        </p:nvSpPr>
        <p:spPr>
          <a:xfrm>
            <a:off x="1223500" y="4780200"/>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2"/>
          <p:cNvSpPr/>
          <p:nvPr/>
        </p:nvSpPr>
        <p:spPr>
          <a:xfrm>
            <a:off x="1223500" y="3604463"/>
            <a:ext cx="39357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Send Transfer</a:t>
            </a:r>
            <a:endParaRPr b="0" i="0" sz="3600" u="none" cap="none" strike="noStrike">
              <a:solidFill>
                <a:schemeClr val="lt1"/>
              </a:solidFill>
              <a:latin typeface="Inter"/>
              <a:ea typeface="Inter"/>
              <a:cs typeface="Inter"/>
              <a:sym typeface="Inter"/>
            </a:endParaRPr>
          </a:p>
        </p:txBody>
      </p:sp>
      <p:sp>
        <p:nvSpPr>
          <p:cNvPr id="1450" name="Google Shape;1450;p32"/>
          <p:cNvSpPr/>
          <p:nvPr/>
        </p:nvSpPr>
        <p:spPr>
          <a:xfrm>
            <a:off x="1223500" y="2428725"/>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2"/>
          <p:cNvSpPr txBox="1"/>
          <p:nvPr/>
        </p:nvSpPr>
        <p:spPr>
          <a:xfrm>
            <a:off x="172900" y="1052075"/>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dk1"/>
                </a:solidFill>
                <a:latin typeface="Inter"/>
                <a:ea typeface="Inter"/>
                <a:cs typeface="Inter"/>
                <a:sym typeface="Inter"/>
              </a:rPr>
              <a:t>Parachain A</a:t>
            </a:r>
            <a:endParaRPr b="1" i="0" sz="6000" u="none" cap="none" strike="noStrike">
              <a:solidFill>
                <a:schemeClr val="dk1"/>
              </a:solidFill>
              <a:latin typeface="Inter"/>
              <a:ea typeface="Inter"/>
              <a:cs typeface="Inter"/>
              <a:sym typeface="Inter"/>
            </a:endParaRPr>
          </a:p>
        </p:txBody>
      </p:sp>
      <p:sp>
        <p:nvSpPr>
          <p:cNvPr id="1452" name="Google Shape;1452;p32"/>
          <p:cNvSpPr/>
          <p:nvPr/>
        </p:nvSpPr>
        <p:spPr>
          <a:xfrm>
            <a:off x="12685700" y="5889413"/>
            <a:ext cx="39357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Execute Transfer</a:t>
            </a:r>
            <a:endParaRPr b="0" i="0" sz="1400" u="none" cap="none" strike="noStrike">
              <a:solidFill>
                <a:srgbClr val="000000"/>
              </a:solidFill>
              <a:latin typeface="Arial"/>
              <a:ea typeface="Arial"/>
              <a:cs typeface="Arial"/>
              <a:sym typeface="Arial"/>
            </a:endParaRPr>
          </a:p>
        </p:txBody>
      </p:sp>
      <p:sp>
        <p:nvSpPr>
          <p:cNvPr id="1453" name="Google Shape;1453;p32"/>
          <p:cNvSpPr/>
          <p:nvPr/>
        </p:nvSpPr>
        <p:spPr>
          <a:xfrm>
            <a:off x="12685700" y="4713675"/>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2"/>
          <p:cNvSpPr/>
          <p:nvPr/>
        </p:nvSpPr>
        <p:spPr>
          <a:xfrm>
            <a:off x="12685700" y="3537938"/>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Inter"/>
              <a:ea typeface="Inter"/>
              <a:cs typeface="Inter"/>
              <a:sym typeface="Inter"/>
            </a:endParaRPr>
          </a:p>
        </p:txBody>
      </p:sp>
      <p:sp>
        <p:nvSpPr>
          <p:cNvPr id="1455" name="Google Shape;1455;p32"/>
          <p:cNvSpPr/>
          <p:nvPr/>
        </p:nvSpPr>
        <p:spPr>
          <a:xfrm>
            <a:off x="12685700" y="2362200"/>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2"/>
          <p:cNvSpPr txBox="1"/>
          <p:nvPr/>
        </p:nvSpPr>
        <p:spPr>
          <a:xfrm>
            <a:off x="11635100" y="1052075"/>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dk1"/>
                </a:solidFill>
                <a:latin typeface="Inter"/>
                <a:ea typeface="Inter"/>
                <a:cs typeface="Inter"/>
                <a:sym typeface="Inter"/>
              </a:rPr>
              <a:t>Parachain B</a:t>
            </a:r>
            <a:endParaRPr b="1" i="0" sz="6000" u="none" cap="none" strike="noStrike">
              <a:solidFill>
                <a:schemeClr val="dk1"/>
              </a:solidFill>
              <a:latin typeface="Inter"/>
              <a:ea typeface="Inter"/>
              <a:cs typeface="Inter"/>
              <a:sym typeface="Inter"/>
            </a:endParaRPr>
          </a:p>
        </p:txBody>
      </p:sp>
      <p:cxnSp>
        <p:nvCxnSpPr>
          <p:cNvPr id="1457" name="Google Shape;1457;p32"/>
          <p:cNvCxnSpPr/>
          <p:nvPr/>
        </p:nvCxnSpPr>
        <p:spPr>
          <a:xfrm>
            <a:off x="4973500" y="4197488"/>
            <a:ext cx="3478200" cy="0"/>
          </a:xfrm>
          <a:prstGeom prst="straightConnector1">
            <a:avLst/>
          </a:prstGeom>
          <a:noFill/>
          <a:ln cap="flat" cmpd="sng" w="38100">
            <a:solidFill>
              <a:schemeClr val="dk1"/>
            </a:solidFill>
            <a:prstDash val="solid"/>
            <a:round/>
            <a:headEnd len="sm" w="sm" type="none"/>
            <a:tailEnd len="sm" w="sm" type="none"/>
          </a:ln>
        </p:spPr>
      </p:cxnSp>
      <p:cxnSp>
        <p:nvCxnSpPr>
          <p:cNvPr id="1458" name="Google Shape;1458;p32"/>
          <p:cNvCxnSpPr>
            <a:endCxn id="1452" idx="2"/>
          </p:cNvCxnSpPr>
          <p:nvPr/>
        </p:nvCxnSpPr>
        <p:spPr>
          <a:xfrm>
            <a:off x="10754000" y="5988563"/>
            <a:ext cx="1931700" cy="746100"/>
          </a:xfrm>
          <a:prstGeom prst="bentConnector3">
            <a:avLst>
              <a:gd fmla="val 826" name="adj1"/>
            </a:avLst>
          </a:prstGeom>
          <a:noFill/>
          <a:ln cap="flat" cmpd="sng" w="38100">
            <a:solidFill>
              <a:schemeClr val="dk1"/>
            </a:solidFill>
            <a:prstDash val="solid"/>
            <a:round/>
            <a:headEnd len="sm" w="sm" type="none"/>
            <a:tailEnd len="sm" w="sm" type="none"/>
          </a:ln>
        </p:spPr>
      </p:cxnSp>
      <p:sp>
        <p:nvSpPr>
          <p:cNvPr id="1459" name="Google Shape;1459;p32"/>
          <p:cNvSpPr/>
          <p:nvPr/>
        </p:nvSpPr>
        <p:spPr>
          <a:xfrm>
            <a:off x="5708975" y="5156164"/>
            <a:ext cx="2219942" cy="845689"/>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460" name="Google Shape;1460;p32"/>
          <p:cNvSpPr/>
          <p:nvPr/>
        </p:nvSpPr>
        <p:spPr>
          <a:xfrm>
            <a:off x="5708975" y="4465515"/>
            <a:ext cx="2219942" cy="845689"/>
          </a:xfrm>
          <a:prstGeom prst="flowChartMagneticDisk">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461" name="Google Shape;1461;p32"/>
          <p:cNvSpPr/>
          <p:nvPr/>
        </p:nvSpPr>
        <p:spPr>
          <a:xfrm>
            <a:off x="5708975" y="3807914"/>
            <a:ext cx="2219942" cy="845689"/>
          </a:xfrm>
          <a:prstGeom prst="flowChartMagneticDisk">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462" name="Google Shape;1462;p32"/>
          <p:cNvSpPr/>
          <p:nvPr/>
        </p:nvSpPr>
        <p:spPr>
          <a:xfrm>
            <a:off x="5708975" y="3155130"/>
            <a:ext cx="2219942" cy="845689"/>
          </a:xfrm>
          <a:prstGeom prst="flowChartMagneticDisk">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463" name="Google Shape;1463;p32"/>
          <p:cNvSpPr txBox="1"/>
          <p:nvPr/>
        </p:nvSpPr>
        <p:spPr>
          <a:xfrm>
            <a:off x="5708975" y="6094250"/>
            <a:ext cx="2220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nter Light"/>
                <a:ea typeface="Inter Light"/>
                <a:cs typeface="Inter Light"/>
                <a:sym typeface="Inter Light"/>
              </a:rPr>
              <a:t>Well Formed XCM Instructions</a:t>
            </a:r>
            <a:endParaRPr b="0" i="0" sz="2400" u="none" cap="none" strike="noStrike">
              <a:solidFill>
                <a:srgbClr val="000000"/>
              </a:solidFill>
              <a:latin typeface="Inter Light"/>
              <a:ea typeface="Inter Light"/>
              <a:cs typeface="Inter Light"/>
              <a:sym typeface="Inter Light"/>
            </a:endParaRPr>
          </a:p>
        </p:txBody>
      </p:sp>
      <p:cxnSp>
        <p:nvCxnSpPr>
          <p:cNvPr id="1464" name="Google Shape;1464;p32"/>
          <p:cNvCxnSpPr/>
          <p:nvPr/>
        </p:nvCxnSpPr>
        <p:spPr>
          <a:xfrm>
            <a:off x="8435650" y="1729500"/>
            <a:ext cx="0" cy="5578800"/>
          </a:xfrm>
          <a:prstGeom prst="straightConnector1">
            <a:avLst/>
          </a:prstGeom>
          <a:noFill/>
          <a:ln cap="flat" cmpd="sng" w="38100">
            <a:solidFill>
              <a:schemeClr val="dk2"/>
            </a:solidFill>
            <a:prstDash val="solid"/>
            <a:round/>
            <a:headEnd len="sm" w="sm" type="none"/>
            <a:tailEnd len="sm" w="sm" type="none"/>
          </a:ln>
        </p:spPr>
      </p:cxnSp>
      <p:cxnSp>
        <p:nvCxnSpPr>
          <p:cNvPr id="1465" name="Google Shape;1465;p32"/>
          <p:cNvCxnSpPr/>
          <p:nvPr/>
        </p:nvCxnSpPr>
        <p:spPr>
          <a:xfrm>
            <a:off x="8877825" y="1729500"/>
            <a:ext cx="0" cy="5578800"/>
          </a:xfrm>
          <a:prstGeom prst="straightConnector1">
            <a:avLst/>
          </a:prstGeom>
          <a:noFill/>
          <a:ln cap="flat" cmpd="sng" w="38100">
            <a:solidFill>
              <a:schemeClr val="dk2"/>
            </a:solidFill>
            <a:prstDash val="solid"/>
            <a:round/>
            <a:headEnd len="sm" w="sm" type="none"/>
            <a:tailEnd len="sm" w="sm" type="none"/>
          </a:ln>
        </p:spPr>
      </p:cxnSp>
      <p:cxnSp>
        <p:nvCxnSpPr>
          <p:cNvPr id="1466" name="Google Shape;1466;p32"/>
          <p:cNvCxnSpPr/>
          <p:nvPr/>
        </p:nvCxnSpPr>
        <p:spPr>
          <a:xfrm>
            <a:off x="8859700" y="4197488"/>
            <a:ext cx="445200" cy="0"/>
          </a:xfrm>
          <a:prstGeom prst="straightConnector1">
            <a:avLst/>
          </a:prstGeom>
          <a:noFill/>
          <a:ln cap="flat" cmpd="sng" w="38100">
            <a:solidFill>
              <a:schemeClr val="dk1"/>
            </a:solidFill>
            <a:prstDash val="solid"/>
            <a:round/>
            <a:headEnd len="sm" w="sm" type="none"/>
            <a:tailEnd len="sm" w="sm" type="none"/>
          </a:ln>
        </p:spPr>
      </p:cxnSp>
      <p:sp>
        <p:nvSpPr>
          <p:cNvPr id="1467" name="Google Shape;1467;p32"/>
          <p:cNvSpPr/>
          <p:nvPr/>
        </p:nvSpPr>
        <p:spPr>
          <a:xfrm>
            <a:off x="9634950" y="3365375"/>
            <a:ext cx="2286000" cy="228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Inter"/>
                <a:ea typeface="Inter"/>
                <a:cs typeface="Inter"/>
                <a:sym typeface="Inter"/>
              </a:rPr>
              <a:t>XCM Executor</a:t>
            </a:r>
            <a:endParaRPr b="0" i="0" sz="3600" u="none" cap="none" strike="noStrike">
              <a:solidFill>
                <a:srgbClr val="000000"/>
              </a:solidFill>
              <a:latin typeface="Inter"/>
              <a:ea typeface="Inter"/>
              <a:cs typeface="Inter"/>
              <a:sym typeface="Inter"/>
            </a:endParaRPr>
          </a:p>
        </p:txBody>
      </p:sp>
      <p:sp>
        <p:nvSpPr>
          <p:cNvPr id="1468" name="Google Shape;1468;p32"/>
          <p:cNvSpPr txBox="1"/>
          <p:nvPr/>
        </p:nvSpPr>
        <p:spPr>
          <a:xfrm>
            <a:off x="1903350" y="8307425"/>
            <a:ext cx="144813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Inter Light"/>
                <a:ea typeface="Inter Light"/>
                <a:cs typeface="Inter Light"/>
                <a:sym typeface="Inter Light"/>
              </a:rPr>
              <a:t>XCM Executor can be configured and managed by Parachain B, ensuring messages are always routed and executed correctly!</a:t>
            </a:r>
            <a:endParaRPr b="0" i="0" sz="3600" u="none" cap="none" strike="noStrike">
              <a:solidFill>
                <a:srgbClr val="000000"/>
              </a:solidFill>
              <a:latin typeface="Inter Light"/>
              <a:ea typeface="Inter Light"/>
              <a:cs typeface="Inter Light"/>
              <a:sym typeface="Inter Light"/>
            </a:endParaRPr>
          </a:p>
        </p:txBody>
      </p:sp>
      <p:sp>
        <p:nvSpPr>
          <p:cNvPr id="1469" name="Google Shape;1469;p32"/>
          <p:cNvSpPr txBox="1"/>
          <p:nvPr/>
        </p:nvSpPr>
        <p:spPr>
          <a:xfrm>
            <a:off x="8432625" y="1682375"/>
            <a:ext cx="445200" cy="572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ourier New"/>
                <a:ea typeface="Courier New"/>
                <a:cs typeface="Courier New"/>
                <a:sym typeface="Courier New"/>
              </a:rPr>
              <a:t>011101111001</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pic>
        <p:nvPicPr>
          <p:cNvPr id="1474" name="Google Shape;1474;p33"/>
          <p:cNvPicPr preferRelativeResize="0"/>
          <p:nvPr>
            <p:ph idx="2" type="pic"/>
          </p:nvPr>
        </p:nvPicPr>
        <p:blipFill rotWithShape="1">
          <a:blip r:embed="rId3">
            <a:alphaModFix/>
          </a:blip>
          <a:srcRect b="0" l="0" r="10" t="0"/>
          <a:stretch/>
        </p:blipFill>
        <p:spPr>
          <a:xfrm>
            <a:off x="0" y="0"/>
            <a:ext cx="18286806" cy="10287002"/>
          </a:xfrm>
          <a:prstGeom prst="rect">
            <a:avLst/>
          </a:prstGeom>
          <a:solidFill>
            <a:schemeClr val="dk1"/>
          </a:solidFill>
          <a:ln>
            <a:noFill/>
          </a:ln>
        </p:spPr>
      </p:pic>
      <p:sp>
        <p:nvSpPr>
          <p:cNvPr id="1475" name="Google Shape;1475;p33"/>
          <p:cNvSpPr txBox="1"/>
          <p:nvPr>
            <p:ph type="title"/>
          </p:nvPr>
        </p:nvSpPr>
        <p:spPr>
          <a:xfrm>
            <a:off x="550808" y="4"/>
            <a:ext cx="14158500" cy="58263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Clr>
                <a:schemeClr val="lt1"/>
              </a:buClr>
              <a:buSzPts val="9000"/>
              <a:buFont typeface="Inter"/>
              <a:buNone/>
            </a:pPr>
            <a:r>
              <a:rPr lang="en-US"/>
              <a:t>The Multichain Future</a:t>
            </a:r>
            <a:endParaRPr/>
          </a:p>
          <a:p>
            <a:pPr indent="457200" lvl="0" marL="10972800" rtl="0" algn="l">
              <a:lnSpc>
                <a:spcPct val="80000"/>
              </a:lnSpc>
              <a:spcBef>
                <a:spcPts val="0"/>
              </a:spcBef>
              <a:spcAft>
                <a:spcPts val="0"/>
              </a:spcAft>
              <a:buClr>
                <a:schemeClr val="lt1"/>
              </a:buClr>
              <a:buSzPts val="9000"/>
              <a:buFont typeface="Inter"/>
              <a:buNone/>
            </a:pPr>
            <a:r>
              <a:rPr lang="en-US" sz="4800"/>
              <a:t>(so far)</a:t>
            </a:r>
            <a:endParaRPr sz="4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0E0E"/>
        </a:solidFill>
      </p:bgPr>
    </p:bg>
    <p:spTree>
      <p:nvGrpSpPr>
        <p:cNvPr id="1480" name="Shape 1480"/>
        <p:cNvGrpSpPr/>
        <p:nvPr/>
      </p:nvGrpSpPr>
      <p:grpSpPr>
        <a:xfrm>
          <a:off x="0" y="0"/>
          <a:ext cx="0" cy="0"/>
          <a:chOff x="0" y="0"/>
          <a:chExt cx="0" cy="0"/>
        </a:xfrm>
      </p:grpSpPr>
      <p:pic>
        <p:nvPicPr>
          <p:cNvPr id="1481" name="Google Shape;1481;p34"/>
          <p:cNvPicPr preferRelativeResize="0"/>
          <p:nvPr/>
        </p:nvPicPr>
        <p:blipFill rotWithShape="1">
          <a:blip r:embed="rId3">
            <a:alphaModFix/>
          </a:blip>
          <a:srcRect b="0" l="0" r="0" t="0"/>
          <a:stretch/>
        </p:blipFill>
        <p:spPr>
          <a:xfrm>
            <a:off x="7961300" y="1000775"/>
            <a:ext cx="9307201" cy="7904450"/>
          </a:xfrm>
          <a:prstGeom prst="rect">
            <a:avLst/>
          </a:prstGeom>
          <a:noFill/>
          <a:ln>
            <a:noFill/>
          </a:ln>
        </p:spPr>
      </p:pic>
      <p:sp>
        <p:nvSpPr>
          <p:cNvPr id="1482" name="Google Shape;1482;p34"/>
          <p:cNvSpPr txBox="1"/>
          <p:nvPr/>
        </p:nvSpPr>
        <p:spPr>
          <a:xfrm>
            <a:off x="-76200" y="9288875"/>
            <a:ext cx="8065500" cy="646500"/>
          </a:xfrm>
          <a:prstGeom prst="rect">
            <a:avLst/>
          </a:prstGeom>
          <a:solidFill>
            <a:srgbClr val="FF1864"/>
          </a:solid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Inter"/>
                <a:ea typeface="Inter"/>
                <a:cs typeface="Inter"/>
                <a:sym typeface="Inter"/>
              </a:rPr>
              <a:t>https://dotsama-channels.vercel.app/#/</a:t>
            </a:r>
            <a:endParaRPr b="0" i="0" sz="3000" u="none" cap="none" strike="noStrike">
              <a:solidFill>
                <a:schemeClr val="lt1"/>
              </a:solidFill>
              <a:latin typeface="Inter"/>
              <a:ea typeface="Inter"/>
              <a:cs typeface="Inter"/>
              <a:sym typeface="Inter"/>
            </a:endParaRPr>
          </a:p>
        </p:txBody>
      </p:sp>
      <p:sp>
        <p:nvSpPr>
          <p:cNvPr id="1483" name="Google Shape;1483;p34"/>
          <p:cNvSpPr txBox="1"/>
          <p:nvPr>
            <p:ph type="title"/>
          </p:nvPr>
        </p:nvSpPr>
        <p:spPr>
          <a:xfrm>
            <a:off x="550800" y="1606175"/>
            <a:ext cx="6822300" cy="3537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9000"/>
              <a:buNone/>
            </a:pPr>
            <a:r>
              <a:rPr lang="en-US" sz="7200"/>
              <a:t>Over 70 Open Channels</a:t>
            </a:r>
            <a:endParaRPr sz="7200"/>
          </a:p>
          <a:p>
            <a:pPr indent="0" lvl="0" marL="0" rtl="0" algn="l">
              <a:lnSpc>
                <a:spcPct val="100000"/>
              </a:lnSpc>
              <a:spcBef>
                <a:spcPts val="0"/>
              </a:spcBef>
              <a:spcAft>
                <a:spcPts val="0"/>
              </a:spcAft>
              <a:buSzPts val="9000"/>
              <a:buNone/>
            </a:pPr>
            <a:r>
              <a:rPr lang="en-US" sz="7200"/>
              <a:t>On Kusama</a:t>
            </a:r>
            <a:endParaRPr sz="7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pic>
        <p:nvPicPr>
          <p:cNvPr id="1489" name="Google Shape;1489;p35"/>
          <p:cNvPicPr preferRelativeResize="0"/>
          <p:nvPr>
            <p:ph idx="2" type="pic"/>
          </p:nvPr>
        </p:nvPicPr>
        <p:blipFill rotWithShape="1">
          <a:blip r:embed="rId3">
            <a:alphaModFix/>
          </a:blip>
          <a:srcRect b="7740" l="0" r="0" t="7741"/>
          <a:stretch/>
        </p:blipFill>
        <p:spPr>
          <a:xfrm>
            <a:off x="0" y="0"/>
            <a:ext cx="18288000" cy="10287001"/>
          </a:xfrm>
          <a:prstGeom prst="rect">
            <a:avLst/>
          </a:prstGeom>
          <a:solidFill>
            <a:schemeClr val="dk1"/>
          </a:solidFill>
          <a:ln>
            <a:noFill/>
          </a:ln>
        </p:spPr>
      </p:pic>
      <p:sp>
        <p:nvSpPr>
          <p:cNvPr id="1490" name="Google Shape;1490;p35"/>
          <p:cNvSpPr txBox="1"/>
          <p:nvPr>
            <p:ph type="title"/>
          </p:nvPr>
        </p:nvSpPr>
        <p:spPr>
          <a:xfrm>
            <a:off x="0" y="1606150"/>
            <a:ext cx="18288000" cy="58263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SzPts val="9000"/>
              <a:buNone/>
            </a:pPr>
            <a:r>
              <a:rPr lang="en-US"/>
              <a:t>Over 150,000 Total XCM Sent!</a:t>
            </a:r>
            <a:endParaRPr/>
          </a:p>
        </p:txBody>
      </p:sp>
      <p:sp>
        <p:nvSpPr>
          <p:cNvPr id="1491" name="Google Shape;1491;p35"/>
          <p:cNvSpPr txBox="1"/>
          <p:nvPr/>
        </p:nvSpPr>
        <p:spPr>
          <a:xfrm>
            <a:off x="13357550" y="8611675"/>
            <a:ext cx="5006700" cy="646500"/>
          </a:xfrm>
          <a:prstGeom prst="rect">
            <a:avLst/>
          </a:prstGeom>
          <a:solidFill>
            <a:srgbClr val="FF1864"/>
          </a:solid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Arial"/>
                <a:ea typeface="Arial"/>
                <a:cs typeface="Arial"/>
                <a:sym typeface="Arial"/>
              </a:rPr>
              <a:t>https://polkaholic.io/</a:t>
            </a:r>
            <a:endParaRPr b="0" i="0" sz="30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1495" name="Shape 1495"/>
        <p:cNvGrpSpPr/>
        <p:nvPr/>
      </p:nvGrpSpPr>
      <p:grpSpPr>
        <a:xfrm>
          <a:off x="0" y="0"/>
          <a:ext cx="0" cy="0"/>
          <a:chOff x="0" y="0"/>
          <a:chExt cx="0" cy="0"/>
        </a:xfrm>
      </p:grpSpPr>
      <p:sp>
        <p:nvSpPr>
          <p:cNvPr id="1496" name="Google Shape;1496;p36"/>
          <p:cNvSpPr/>
          <p:nvPr/>
        </p:nvSpPr>
        <p:spPr>
          <a:xfrm>
            <a:off x="4797670" y="7530108"/>
            <a:ext cx="1285800" cy="1284600"/>
          </a:xfrm>
          <a:prstGeom prst="arc">
            <a:avLst>
              <a:gd fmla="val 2869999" name="adj1"/>
              <a:gd fmla="val 2851233" name="adj2"/>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497" name="Google Shape;1497;p36"/>
          <p:cNvSpPr/>
          <p:nvPr/>
        </p:nvSpPr>
        <p:spPr>
          <a:xfrm>
            <a:off x="3400936" y="5097671"/>
            <a:ext cx="1285800" cy="1284600"/>
          </a:xfrm>
          <a:prstGeom prst="arc">
            <a:avLst>
              <a:gd fmla="val 2869999" name="adj1"/>
              <a:gd fmla="val 2851233" name="adj2"/>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498" name="Google Shape;1498;p36"/>
          <p:cNvSpPr/>
          <p:nvPr/>
        </p:nvSpPr>
        <p:spPr>
          <a:xfrm>
            <a:off x="12946784" y="4516009"/>
            <a:ext cx="2286000" cy="2286000"/>
          </a:xfrm>
          <a:prstGeom prst="arc">
            <a:avLst>
              <a:gd fmla="val 2869999" name="adj1"/>
              <a:gd fmla="val 2851233"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499" name="Google Shape;1499;p36"/>
          <p:cNvSpPr/>
          <p:nvPr/>
        </p:nvSpPr>
        <p:spPr>
          <a:xfrm>
            <a:off x="7181216" y="3779407"/>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00" name="Google Shape;1500;p36"/>
          <p:cNvSpPr/>
          <p:nvPr/>
        </p:nvSpPr>
        <p:spPr>
          <a:xfrm>
            <a:off x="7035201" y="3632845"/>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01" name="Google Shape;1501;p36"/>
          <p:cNvSpPr/>
          <p:nvPr/>
        </p:nvSpPr>
        <p:spPr>
          <a:xfrm>
            <a:off x="4800489" y="2618382"/>
            <a:ext cx="1286100" cy="1284600"/>
          </a:xfrm>
          <a:prstGeom prst="arc">
            <a:avLst>
              <a:gd fmla="val 2869999" name="adj1"/>
              <a:gd fmla="val 2851233" name="adj2"/>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02" name="Google Shape;1502;p36"/>
          <p:cNvSpPr txBox="1"/>
          <p:nvPr>
            <p:ph type="title"/>
          </p:nvPr>
        </p:nvSpPr>
        <p:spPr>
          <a:xfrm>
            <a:off x="0" y="166675"/>
            <a:ext cx="18288000" cy="24984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dk1"/>
              </a:buClr>
              <a:buSzPts val="6000"/>
              <a:buFont typeface="Inter"/>
              <a:buNone/>
            </a:pPr>
            <a:r>
              <a:rPr lang="en-US"/>
              <a:t>Moonbeam Can Send XCM to EVM Contracts</a:t>
            </a:r>
            <a:endParaRPr/>
          </a:p>
        </p:txBody>
      </p:sp>
      <p:sp>
        <p:nvSpPr>
          <p:cNvPr id="1503" name="Google Shape;1503;p36"/>
          <p:cNvSpPr/>
          <p:nvPr>
            <p:ph idx="1" type="body"/>
          </p:nvPr>
        </p:nvSpPr>
        <p:spPr>
          <a:xfrm>
            <a:off x="7327232" y="3920373"/>
            <a:ext cx="3652200" cy="3651900"/>
          </a:xfrm>
          <a:prstGeom prst="ellipse">
            <a:avLst/>
          </a:prstGeom>
          <a:gradFill>
            <a:gsLst>
              <a:gs pos="0">
                <a:srgbClr val="262626"/>
              </a:gs>
              <a:gs pos="1000">
                <a:srgbClr val="262626"/>
              </a:gs>
              <a:gs pos="100000">
                <a:srgbClr val="0C0C0C"/>
              </a:gs>
            </a:gsLst>
            <a:lin ang="5400012" scaled="0"/>
          </a:gradFill>
          <a:ln>
            <a:noFill/>
          </a:ln>
          <a:effectLst>
            <a:outerShdw blurRad="409196" sx="102000" rotWithShape="0" algn="ctr" sy="102000">
              <a:srgbClr val="000000">
                <a:alpha val="10588"/>
              </a:srgbClr>
            </a:outerShdw>
          </a:effectLst>
        </p:spPr>
        <p:txBody>
          <a:bodyPr anchorCtr="0" anchor="ctr" bIns="34275" lIns="68575" spcFirstLastPara="1" rIns="68575" wrap="square" tIns="540025">
            <a:noAutofit/>
          </a:bodyPr>
          <a:lstStyle/>
          <a:p>
            <a:pPr indent="0" lvl="0" marL="0" rtl="0" algn="l">
              <a:lnSpc>
                <a:spcPct val="90000"/>
              </a:lnSpc>
              <a:spcBef>
                <a:spcPts val="0"/>
              </a:spcBef>
              <a:spcAft>
                <a:spcPts val="0"/>
              </a:spcAft>
              <a:buClr>
                <a:schemeClr val="lt1"/>
              </a:buClr>
              <a:buSzPts val="2400"/>
              <a:buNone/>
            </a:pPr>
            <a:r>
              <a:rPr lang="en-US"/>
              <a:t> </a:t>
            </a:r>
            <a:endParaRPr/>
          </a:p>
        </p:txBody>
      </p:sp>
      <p:sp>
        <p:nvSpPr>
          <p:cNvPr id="1504" name="Google Shape;1504;p36"/>
          <p:cNvSpPr txBox="1"/>
          <p:nvPr>
            <p:ph idx="2" type="body"/>
          </p:nvPr>
        </p:nvSpPr>
        <p:spPr>
          <a:xfrm>
            <a:off x="2680575" y="2985350"/>
            <a:ext cx="2004300" cy="5400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1800"/>
              <a:buFont typeface="Arial"/>
              <a:buNone/>
            </a:pPr>
            <a:r>
              <a:rPr lang="en-US" sz="2400"/>
              <a:t>Message from a User</a:t>
            </a:r>
            <a:endParaRPr sz="2400"/>
          </a:p>
        </p:txBody>
      </p:sp>
      <p:sp>
        <p:nvSpPr>
          <p:cNvPr id="1505" name="Google Shape;1505;p36"/>
          <p:cNvSpPr txBox="1"/>
          <p:nvPr>
            <p:ph idx="3" type="body"/>
          </p:nvPr>
        </p:nvSpPr>
        <p:spPr>
          <a:xfrm>
            <a:off x="1432775" y="5400775"/>
            <a:ext cx="1841700" cy="5400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chemeClr val="dk1"/>
              </a:buClr>
              <a:buSzPts val="1800"/>
              <a:buFont typeface="Arial"/>
              <a:buNone/>
            </a:pPr>
            <a:r>
              <a:rPr lang="en-US" sz="2400"/>
              <a:t>Message to or from a Parachain</a:t>
            </a:r>
            <a:endParaRPr sz="2400"/>
          </a:p>
        </p:txBody>
      </p:sp>
      <p:sp>
        <p:nvSpPr>
          <p:cNvPr id="1506" name="Google Shape;1506;p36"/>
          <p:cNvSpPr txBox="1"/>
          <p:nvPr>
            <p:ph idx="4" type="body"/>
          </p:nvPr>
        </p:nvSpPr>
        <p:spPr>
          <a:xfrm>
            <a:off x="2996350" y="7902100"/>
            <a:ext cx="1671900" cy="5400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1800"/>
              <a:buFont typeface="Arial"/>
              <a:buNone/>
            </a:pPr>
            <a:r>
              <a:rPr lang="en-US" sz="2400"/>
              <a:t>Message to or from a Contract</a:t>
            </a:r>
            <a:endParaRPr sz="2400"/>
          </a:p>
        </p:txBody>
      </p:sp>
      <p:sp>
        <p:nvSpPr>
          <p:cNvPr id="1507" name="Google Shape;1507;p36"/>
          <p:cNvSpPr txBox="1"/>
          <p:nvPr>
            <p:ph idx="6" type="body"/>
          </p:nvPr>
        </p:nvSpPr>
        <p:spPr>
          <a:xfrm>
            <a:off x="15451300" y="4972150"/>
            <a:ext cx="2286000" cy="1373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Arial"/>
              <a:buNone/>
            </a:pPr>
            <a:r>
              <a:rPr lang="en-US" sz="3600"/>
              <a:t>EVM Smart Contract</a:t>
            </a:r>
            <a:endParaRPr sz="3600"/>
          </a:p>
        </p:txBody>
      </p:sp>
      <p:sp>
        <p:nvSpPr>
          <p:cNvPr id="1508" name="Google Shape;1508;p36"/>
          <p:cNvSpPr/>
          <p:nvPr>
            <p:ph idx="8" type="pic"/>
          </p:nvPr>
        </p:nvSpPr>
        <p:spPr>
          <a:xfrm>
            <a:off x="4877092" y="2691843"/>
            <a:ext cx="1127100" cy="1127100"/>
          </a:xfrm>
          <a:prstGeom prst="ellipse">
            <a:avLst/>
          </a:prstGeom>
          <a:solidFill>
            <a:schemeClr val="lt1"/>
          </a:solidFill>
          <a:ln>
            <a:noFill/>
          </a:ln>
          <a:effectLst>
            <a:outerShdw blurRad="202355" sx="102000" rotWithShape="0" algn="ctr" sy="102000">
              <a:srgbClr val="000000">
                <a:alpha val="15686"/>
              </a:srgbClr>
            </a:outerShdw>
          </a:effectLst>
        </p:spPr>
      </p:sp>
      <p:sp>
        <p:nvSpPr>
          <p:cNvPr id="1509" name="Google Shape;1509;p36"/>
          <p:cNvSpPr/>
          <p:nvPr>
            <p:ph idx="9" type="pic"/>
          </p:nvPr>
        </p:nvSpPr>
        <p:spPr>
          <a:xfrm>
            <a:off x="3476853" y="5164669"/>
            <a:ext cx="1140900" cy="1140900"/>
          </a:xfrm>
          <a:prstGeom prst="ellipse">
            <a:avLst/>
          </a:prstGeom>
          <a:solidFill>
            <a:schemeClr val="lt1"/>
          </a:solidFill>
          <a:ln>
            <a:noFill/>
          </a:ln>
          <a:effectLst>
            <a:outerShdw blurRad="202355" sx="102000" rotWithShape="0" algn="ctr" sy="102000">
              <a:srgbClr val="000000">
                <a:alpha val="15686"/>
              </a:srgbClr>
            </a:outerShdw>
          </a:effectLst>
        </p:spPr>
      </p:sp>
      <p:sp>
        <p:nvSpPr>
          <p:cNvPr id="1510" name="Google Shape;1510;p36"/>
          <p:cNvSpPr/>
          <p:nvPr>
            <p:ph idx="13" type="pic"/>
          </p:nvPr>
        </p:nvSpPr>
        <p:spPr>
          <a:xfrm>
            <a:off x="4871249" y="7608595"/>
            <a:ext cx="1127100" cy="1127100"/>
          </a:xfrm>
          <a:prstGeom prst="ellipse">
            <a:avLst/>
          </a:prstGeom>
          <a:solidFill>
            <a:schemeClr val="lt1"/>
          </a:solidFill>
          <a:ln>
            <a:noFill/>
          </a:ln>
          <a:effectLst>
            <a:outerShdw blurRad="202355" sx="102000" rotWithShape="0" algn="ctr" sy="102000">
              <a:srgbClr val="000000">
                <a:alpha val="15686"/>
              </a:srgbClr>
            </a:outerShdw>
          </a:effectLst>
        </p:spPr>
      </p:sp>
      <p:sp>
        <p:nvSpPr>
          <p:cNvPr id="1511" name="Google Shape;1511;p36"/>
          <p:cNvSpPr/>
          <p:nvPr>
            <p:ph idx="15" type="pic"/>
          </p:nvPr>
        </p:nvSpPr>
        <p:spPr>
          <a:xfrm>
            <a:off x="13086411" y="4676446"/>
            <a:ext cx="2004300" cy="2006400"/>
          </a:xfrm>
          <a:prstGeom prst="ellipse">
            <a:avLst/>
          </a:prstGeom>
          <a:solidFill>
            <a:schemeClr val="lt1"/>
          </a:solidFill>
          <a:ln>
            <a:noFill/>
          </a:ln>
          <a:effectLst>
            <a:outerShdw blurRad="202355" sx="102000" rotWithShape="0" algn="ctr" sy="102000">
              <a:srgbClr val="000000">
                <a:alpha val="15686"/>
              </a:srgbClr>
            </a:outerShdw>
          </a:effectLst>
        </p:spPr>
      </p:sp>
      <p:sp>
        <p:nvSpPr>
          <p:cNvPr id="1512" name="Google Shape;1512;p36"/>
          <p:cNvSpPr/>
          <p:nvPr/>
        </p:nvSpPr>
        <p:spPr>
          <a:xfrm>
            <a:off x="4876350" y="2683407"/>
            <a:ext cx="1140900" cy="11409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13" name="Google Shape;1513;p36"/>
          <p:cNvSpPr/>
          <p:nvPr/>
        </p:nvSpPr>
        <p:spPr>
          <a:xfrm>
            <a:off x="3476946" y="5169410"/>
            <a:ext cx="1140900" cy="11409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14" name="Google Shape;1514;p36"/>
          <p:cNvSpPr/>
          <p:nvPr/>
        </p:nvSpPr>
        <p:spPr>
          <a:xfrm>
            <a:off x="4876856" y="7593310"/>
            <a:ext cx="1140900" cy="11409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15" name="Google Shape;1515;p36"/>
          <p:cNvSpPr/>
          <p:nvPr/>
        </p:nvSpPr>
        <p:spPr>
          <a:xfrm>
            <a:off x="13086421" y="4664019"/>
            <a:ext cx="2028900" cy="20304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516" name="Google Shape;1516;p36"/>
          <p:cNvCxnSpPr/>
          <p:nvPr/>
        </p:nvCxnSpPr>
        <p:spPr>
          <a:xfrm rot="10800000">
            <a:off x="11317321" y="5659000"/>
            <a:ext cx="1671900" cy="0"/>
          </a:xfrm>
          <a:prstGeom prst="straightConnector1">
            <a:avLst/>
          </a:prstGeom>
          <a:noFill/>
          <a:ln cap="rnd" cmpd="sng" w="25400">
            <a:solidFill>
              <a:schemeClr val="dk1"/>
            </a:solidFill>
            <a:prstDash val="dot"/>
            <a:round/>
            <a:headEnd len="med" w="med" type="oval"/>
            <a:tailEnd len="sm" w="sm" type="none"/>
          </a:ln>
        </p:spPr>
      </p:cxnSp>
      <p:grpSp>
        <p:nvGrpSpPr>
          <p:cNvPr id="1517" name="Google Shape;1517;p36"/>
          <p:cNvGrpSpPr/>
          <p:nvPr/>
        </p:nvGrpSpPr>
        <p:grpSpPr>
          <a:xfrm flipH="1">
            <a:off x="6084309" y="3276364"/>
            <a:ext cx="1630776" cy="1108166"/>
            <a:chOff x="14224206" y="4505091"/>
            <a:chExt cx="2331012" cy="1584000"/>
          </a:xfrm>
        </p:grpSpPr>
        <p:cxnSp>
          <p:nvCxnSpPr>
            <p:cNvPr id="1518" name="Google Shape;1518;p36"/>
            <p:cNvCxnSpPr/>
            <p:nvPr/>
          </p:nvCxnSpPr>
          <p:spPr>
            <a:xfrm rot="10800000">
              <a:off x="14249418" y="4506298"/>
              <a:ext cx="2305800" cy="0"/>
            </a:xfrm>
            <a:prstGeom prst="straightConnector1">
              <a:avLst/>
            </a:prstGeom>
            <a:noFill/>
            <a:ln cap="sq" cmpd="sng" w="25400">
              <a:solidFill>
                <a:schemeClr val="dk1"/>
              </a:solidFill>
              <a:prstDash val="solid"/>
              <a:round/>
              <a:headEnd len="med" w="med" type="oval"/>
              <a:tailEnd len="sm" w="sm" type="none"/>
            </a:ln>
          </p:spPr>
        </p:cxnSp>
        <p:cxnSp>
          <p:nvCxnSpPr>
            <p:cNvPr id="1519" name="Google Shape;1519;p36"/>
            <p:cNvCxnSpPr/>
            <p:nvPr/>
          </p:nvCxnSpPr>
          <p:spPr>
            <a:xfrm rot="10800000">
              <a:off x="14224206" y="4505091"/>
              <a:ext cx="0" cy="1584000"/>
            </a:xfrm>
            <a:prstGeom prst="straightConnector1">
              <a:avLst/>
            </a:prstGeom>
            <a:noFill/>
            <a:ln cap="sq" cmpd="sng" w="25400">
              <a:solidFill>
                <a:schemeClr val="dk1"/>
              </a:solidFill>
              <a:prstDash val="solid"/>
              <a:miter lim="800000"/>
              <a:headEnd len="sm" w="sm" type="none"/>
              <a:tailEnd len="sm" w="sm" type="none"/>
            </a:ln>
          </p:spPr>
        </p:cxnSp>
      </p:grpSp>
      <p:cxnSp>
        <p:nvCxnSpPr>
          <p:cNvPr id="1520" name="Google Shape;1520;p36"/>
          <p:cNvCxnSpPr>
            <a:endCxn id="1499" idx="2"/>
          </p:cNvCxnSpPr>
          <p:nvPr/>
        </p:nvCxnSpPr>
        <p:spPr>
          <a:xfrm>
            <a:off x="4687016" y="5748157"/>
            <a:ext cx="2494200" cy="0"/>
          </a:xfrm>
          <a:prstGeom prst="straightConnector1">
            <a:avLst/>
          </a:prstGeom>
          <a:noFill/>
          <a:ln cap="sq" cmpd="sng" w="25400">
            <a:solidFill>
              <a:schemeClr val="dk1"/>
            </a:solidFill>
            <a:prstDash val="solid"/>
            <a:round/>
            <a:headEnd len="med" w="med" type="oval"/>
            <a:tailEnd len="sm" w="sm" type="none"/>
          </a:ln>
        </p:spPr>
      </p:cxnSp>
      <p:grpSp>
        <p:nvGrpSpPr>
          <p:cNvPr id="1521" name="Google Shape;1521;p36"/>
          <p:cNvGrpSpPr/>
          <p:nvPr/>
        </p:nvGrpSpPr>
        <p:grpSpPr>
          <a:xfrm>
            <a:off x="6083209" y="7091977"/>
            <a:ext cx="1614236" cy="1103988"/>
            <a:chOff x="8110945" y="9963970"/>
            <a:chExt cx="2152315" cy="1471984"/>
          </a:xfrm>
        </p:grpSpPr>
        <p:cxnSp>
          <p:nvCxnSpPr>
            <p:cNvPr id="1522" name="Google Shape;1522;p36"/>
            <p:cNvCxnSpPr/>
            <p:nvPr/>
          </p:nvCxnSpPr>
          <p:spPr>
            <a:xfrm>
              <a:off x="8110945" y="11435954"/>
              <a:ext cx="2151000" cy="0"/>
            </a:xfrm>
            <a:prstGeom prst="straightConnector1">
              <a:avLst/>
            </a:prstGeom>
            <a:noFill/>
            <a:ln cap="sq" cmpd="sng" w="25400">
              <a:solidFill>
                <a:schemeClr val="dk1"/>
              </a:solidFill>
              <a:prstDash val="solid"/>
              <a:round/>
              <a:headEnd len="med" w="med" type="oval"/>
              <a:tailEnd len="sm" w="sm" type="none"/>
            </a:ln>
          </p:spPr>
        </p:cxnSp>
        <p:cxnSp>
          <p:nvCxnSpPr>
            <p:cNvPr id="1523" name="Google Shape;1523;p36"/>
            <p:cNvCxnSpPr/>
            <p:nvPr/>
          </p:nvCxnSpPr>
          <p:spPr>
            <a:xfrm>
              <a:off x="10263260" y="9963970"/>
              <a:ext cx="0" cy="1467900"/>
            </a:xfrm>
            <a:prstGeom prst="straightConnector1">
              <a:avLst/>
            </a:prstGeom>
            <a:noFill/>
            <a:ln cap="sq" cmpd="sng" w="25400">
              <a:solidFill>
                <a:schemeClr val="dk1"/>
              </a:solidFill>
              <a:prstDash val="solid"/>
              <a:miter lim="800000"/>
              <a:headEnd len="sm" w="sm" type="none"/>
              <a:tailEnd len="sm" w="sm" type="none"/>
            </a:ln>
          </p:spPr>
        </p:cxnSp>
      </p:grpSp>
      <p:pic>
        <p:nvPicPr>
          <p:cNvPr id="1524" name="Google Shape;1524;p36"/>
          <p:cNvPicPr preferRelativeResize="0"/>
          <p:nvPr/>
        </p:nvPicPr>
        <p:blipFill rotWithShape="1">
          <a:blip r:embed="rId3">
            <a:alphaModFix/>
          </a:blip>
          <a:srcRect b="0" l="0" r="0" t="0"/>
          <a:stretch/>
        </p:blipFill>
        <p:spPr>
          <a:xfrm>
            <a:off x="7530683" y="4287800"/>
            <a:ext cx="2743200" cy="2743200"/>
          </a:xfrm>
          <a:prstGeom prst="rect">
            <a:avLst/>
          </a:prstGeom>
          <a:noFill/>
          <a:ln>
            <a:noFill/>
          </a:ln>
        </p:spPr>
      </p:pic>
      <p:pic>
        <p:nvPicPr>
          <p:cNvPr id="1525" name="Google Shape;1525;p36"/>
          <p:cNvPicPr preferRelativeResize="0"/>
          <p:nvPr/>
        </p:nvPicPr>
        <p:blipFill rotWithShape="1">
          <a:blip r:embed="rId4">
            <a:alphaModFix/>
          </a:blip>
          <a:srcRect b="0" l="0" r="0" t="0"/>
          <a:stretch/>
        </p:blipFill>
        <p:spPr>
          <a:xfrm>
            <a:off x="13533947" y="4765244"/>
            <a:ext cx="1133856" cy="1828800"/>
          </a:xfrm>
          <a:prstGeom prst="rect">
            <a:avLst/>
          </a:prstGeom>
          <a:noFill/>
          <a:ln>
            <a:noFill/>
          </a:ln>
        </p:spPr>
      </p:pic>
      <p:pic>
        <p:nvPicPr>
          <p:cNvPr id="1526" name="Google Shape;1526;p36"/>
          <p:cNvPicPr preferRelativeResize="0"/>
          <p:nvPr/>
        </p:nvPicPr>
        <p:blipFill rotWithShape="1">
          <a:blip r:embed="rId5">
            <a:alphaModFix/>
          </a:blip>
          <a:srcRect b="0" l="0" r="0" t="0"/>
          <a:stretch/>
        </p:blipFill>
        <p:spPr>
          <a:xfrm>
            <a:off x="4761500" y="2594600"/>
            <a:ext cx="1371600" cy="1371600"/>
          </a:xfrm>
          <a:prstGeom prst="rect">
            <a:avLst/>
          </a:prstGeom>
          <a:noFill/>
          <a:ln>
            <a:noFill/>
          </a:ln>
        </p:spPr>
      </p:pic>
      <p:pic>
        <p:nvPicPr>
          <p:cNvPr id="1527" name="Google Shape;1527;p36"/>
          <p:cNvPicPr preferRelativeResize="0"/>
          <p:nvPr/>
        </p:nvPicPr>
        <p:blipFill rotWithShape="1">
          <a:blip r:embed="rId6">
            <a:alphaModFix/>
          </a:blip>
          <a:srcRect b="0" l="0" r="0" t="0"/>
          <a:stretch/>
        </p:blipFill>
        <p:spPr>
          <a:xfrm rot="-5400000">
            <a:off x="3672500" y="5266194"/>
            <a:ext cx="749808" cy="914400"/>
          </a:xfrm>
          <a:prstGeom prst="rect">
            <a:avLst/>
          </a:prstGeom>
          <a:noFill/>
          <a:ln>
            <a:noFill/>
          </a:ln>
        </p:spPr>
      </p:pic>
      <p:pic>
        <p:nvPicPr>
          <p:cNvPr id="1528" name="Google Shape;1528;p36"/>
          <p:cNvPicPr preferRelativeResize="0"/>
          <p:nvPr/>
        </p:nvPicPr>
        <p:blipFill rotWithShape="1">
          <a:blip r:embed="rId7">
            <a:alphaModFix/>
          </a:blip>
          <a:srcRect b="0" l="0" r="0" t="0"/>
          <a:stretch/>
        </p:blipFill>
        <p:spPr>
          <a:xfrm>
            <a:off x="4749000" y="7477950"/>
            <a:ext cx="1371600" cy="1371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1532" name="Shape 1532"/>
        <p:cNvGrpSpPr/>
        <p:nvPr/>
      </p:nvGrpSpPr>
      <p:grpSpPr>
        <a:xfrm>
          <a:off x="0" y="0"/>
          <a:ext cx="0" cy="0"/>
          <a:chOff x="0" y="0"/>
          <a:chExt cx="0" cy="0"/>
        </a:xfrm>
      </p:grpSpPr>
      <p:pic>
        <p:nvPicPr>
          <p:cNvPr id="1533" name="Google Shape;1533;p37"/>
          <p:cNvPicPr preferRelativeResize="0"/>
          <p:nvPr>
            <p:ph idx="8" type="pic"/>
          </p:nvPr>
        </p:nvPicPr>
        <p:blipFill rotWithShape="1">
          <a:blip r:embed="rId3">
            <a:alphaModFix/>
          </a:blip>
          <a:srcRect b="0" l="0" r="0" t="0"/>
          <a:stretch/>
        </p:blipFill>
        <p:spPr>
          <a:xfrm>
            <a:off x="2245096" y="7022365"/>
            <a:ext cx="2286000" cy="2286000"/>
          </a:xfrm>
          <a:prstGeom prst="ellipse">
            <a:avLst/>
          </a:prstGeom>
          <a:solidFill>
            <a:schemeClr val="lt1"/>
          </a:solidFill>
          <a:ln>
            <a:noFill/>
          </a:ln>
          <a:effectLst>
            <a:outerShdw blurRad="202355" sx="102000" rotWithShape="0" algn="ctr" sy="102000">
              <a:srgbClr val="000000">
                <a:alpha val="15294"/>
              </a:srgbClr>
            </a:outerShdw>
          </a:effectLst>
        </p:spPr>
      </p:pic>
      <p:sp>
        <p:nvSpPr>
          <p:cNvPr id="1534" name="Google Shape;1534;p37"/>
          <p:cNvSpPr/>
          <p:nvPr/>
        </p:nvSpPr>
        <p:spPr>
          <a:xfrm>
            <a:off x="13009032" y="4516009"/>
            <a:ext cx="2286000" cy="2286000"/>
          </a:xfrm>
          <a:prstGeom prst="arc">
            <a:avLst>
              <a:gd fmla="val 2869999" name="adj1"/>
              <a:gd fmla="val 2851233"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35" name="Google Shape;1535;p37"/>
          <p:cNvSpPr/>
          <p:nvPr/>
        </p:nvSpPr>
        <p:spPr>
          <a:xfrm>
            <a:off x="7181216" y="3779407"/>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36" name="Google Shape;1536;p37"/>
          <p:cNvSpPr/>
          <p:nvPr/>
        </p:nvSpPr>
        <p:spPr>
          <a:xfrm>
            <a:off x="7035201" y="3632845"/>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37" name="Google Shape;1537;p37"/>
          <p:cNvSpPr/>
          <p:nvPr/>
        </p:nvSpPr>
        <p:spPr>
          <a:xfrm>
            <a:off x="2261204" y="2177281"/>
            <a:ext cx="2286000" cy="2274600"/>
          </a:xfrm>
          <a:prstGeom prst="arc">
            <a:avLst>
              <a:gd fmla="val 2869999" name="adj1"/>
              <a:gd fmla="val 2851233" name="adj2"/>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38" name="Google Shape;1538;p37"/>
          <p:cNvSpPr txBox="1"/>
          <p:nvPr>
            <p:ph type="title"/>
          </p:nvPr>
        </p:nvSpPr>
        <p:spPr>
          <a:xfrm>
            <a:off x="0" y="166675"/>
            <a:ext cx="18288000" cy="24984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dk1"/>
              </a:buClr>
              <a:buSzPts val="6000"/>
              <a:buFont typeface="Inter"/>
              <a:buNone/>
            </a:pPr>
            <a:r>
              <a:rPr lang="en-US"/>
              <a:t>Acala Can Create Liquid Staked DOT with XCM</a:t>
            </a:r>
            <a:endParaRPr/>
          </a:p>
        </p:txBody>
      </p:sp>
      <p:sp>
        <p:nvSpPr>
          <p:cNvPr id="1539" name="Google Shape;1539;p37"/>
          <p:cNvSpPr/>
          <p:nvPr>
            <p:ph idx="1" type="body"/>
          </p:nvPr>
        </p:nvSpPr>
        <p:spPr>
          <a:xfrm>
            <a:off x="7327232" y="3920373"/>
            <a:ext cx="3652200" cy="3651900"/>
          </a:xfrm>
          <a:prstGeom prst="ellipse">
            <a:avLst/>
          </a:prstGeom>
          <a:gradFill>
            <a:gsLst>
              <a:gs pos="0">
                <a:srgbClr val="262626"/>
              </a:gs>
              <a:gs pos="1000">
                <a:srgbClr val="262626"/>
              </a:gs>
              <a:gs pos="100000">
                <a:srgbClr val="0C0C0C"/>
              </a:gs>
            </a:gsLst>
            <a:lin ang="5400012" scaled="0"/>
          </a:gradFill>
          <a:ln>
            <a:noFill/>
          </a:ln>
          <a:effectLst>
            <a:outerShdw blurRad="409196" sx="102000" rotWithShape="0" algn="ctr" sy="102000">
              <a:srgbClr val="000000">
                <a:alpha val="10588"/>
              </a:srgbClr>
            </a:outerShdw>
          </a:effectLst>
        </p:spPr>
        <p:txBody>
          <a:bodyPr anchorCtr="0" anchor="ctr" bIns="34275" lIns="68575" spcFirstLastPara="1" rIns="68575" wrap="square" tIns="540025">
            <a:noAutofit/>
          </a:bodyPr>
          <a:lstStyle/>
          <a:p>
            <a:pPr indent="0" lvl="0" marL="0" rtl="0" algn="l">
              <a:lnSpc>
                <a:spcPct val="90000"/>
              </a:lnSpc>
              <a:spcBef>
                <a:spcPts val="0"/>
              </a:spcBef>
              <a:spcAft>
                <a:spcPts val="0"/>
              </a:spcAft>
              <a:buClr>
                <a:schemeClr val="lt1"/>
              </a:buClr>
              <a:buSzPts val="2400"/>
              <a:buNone/>
            </a:pPr>
            <a:r>
              <a:rPr lang="en-US"/>
              <a:t> </a:t>
            </a:r>
            <a:endParaRPr/>
          </a:p>
        </p:txBody>
      </p:sp>
      <p:sp>
        <p:nvSpPr>
          <p:cNvPr id="1540" name="Google Shape;1540;p37"/>
          <p:cNvSpPr txBox="1"/>
          <p:nvPr>
            <p:ph idx="2" type="body"/>
          </p:nvPr>
        </p:nvSpPr>
        <p:spPr>
          <a:xfrm>
            <a:off x="4625300" y="2113800"/>
            <a:ext cx="2922300" cy="1284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3000"/>
              <a:t>Users transfer DOT to Acala</a:t>
            </a:r>
            <a:endParaRPr sz="3000"/>
          </a:p>
        </p:txBody>
      </p:sp>
      <p:cxnSp>
        <p:nvCxnSpPr>
          <p:cNvPr id="1541" name="Google Shape;1541;p37"/>
          <p:cNvCxnSpPr/>
          <p:nvPr/>
        </p:nvCxnSpPr>
        <p:spPr>
          <a:xfrm rot="10800000">
            <a:off x="11265950" y="5666150"/>
            <a:ext cx="1773900" cy="0"/>
          </a:xfrm>
          <a:prstGeom prst="straightConnector1">
            <a:avLst/>
          </a:prstGeom>
          <a:noFill/>
          <a:ln cap="rnd" cmpd="sng" w="25400">
            <a:solidFill>
              <a:schemeClr val="dk1"/>
            </a:solidFill>
            <a:prstDash val="dot"/>
            <a:round/>
            <a:headEnd len="med" w="med" type="oval"/>
            <a:tailEnd len="sm" w="sm" type="none"/>
          </a:ln>
        </p:spPr>
      </p:cxnSp>
      <p:grpSp>
        <p:nvGrpSpPr>
          <p:cNvPr id="1542" name="Google Shape;1542;p37"/>
          <p:cNvGrpSpPr/>
          <p:nvPr/>
        </p:nvGrpSpPr>
        <p:grpSpPr>
          <a:xfrm flipH="1">
            <a:off x="4491229" y="3308619"/>
            <a:ext cx="3190456" cy="1108166"/>
            <a:chOff x="14224206" y="4505091"/>
            <a:chExt cx="2331012" cy="1584000"/>
          </a:xfrm>
        </p:grpSpPr>
        <p:cxnSp>
          <p:nvCxnSpPr>
            <p:cNvPr id="1543" name="Google Shape;1543;p37"/>
            <p:cNvCxnSpPr/>
            <p:nvPr/>
          </p:nvCxnSpPr>
          <p:spPr>
            <a:xfrm rot="10800000">
              <a:off x="14249418" y="4506298"/>
              <a:ext cx="2305800" cy="0"/>
            </a:xfrm>
            <a:prstGeom prst="straightConnector1">
              <a:avLst/>
            </a:prstGeom>
            <a:noFill/>
            <a:ln cap="sq" cmpd="sng" w="25400">
              <a:solidFill>
                <a:schemeClr val="dk1"/>
              </a:solidFill>
              <a:prstDash val="solid"/>
              <a:round/>
              <a:headEnd len="med" w="med" type="oval"/>
              <a:tailEnd len="sm" w="sm" type="none"/>
            </a:ln>
          </p:spPr>
        </p:cxnSp>
        <p:cxnSp>
          <p:nvCxnSpPr>
            <p:cNvPr id="1544" name="Google Shape;1544;p37"/>
            <p:cNvCxnSpPr/>
            <p:nvPr/>
          </p:nvCxnSpPr>
          <p:spPr>
            <a:xfrm rot="10800000">
              <a:off x="14224206" y="4505091"/>
              <a:ext cx="0" cy="1584000"/>
            </a:xfrm>
            <a:prstGeom prst="straightConnector1">
              <a:avLst/>
            </a:prstGeom>
            <a:noFill/>
            <a:ln cap="sq" cmpd="sng" w="25400">
              <a:solidFill>
                <a:schemeClr val="dk1"/>
              </a:solidFill>
              <a:prstDash val="solid"/>
              <a:miter lim="800000"/>
              <a:headEnd len="sm" w="sm" type="none"/>
              <a:tailEnd len="sm" w="sm" type="none"/>
            </a:ln>
          </p:spPr>
        </p:cxnSp>
      </p:grpSp>
      <p:grpSp>
        <p:nvGrpSpPr>
          <p:cNvPr id="1545" name="Google Shape;1545;p37"/>
          <p:cNvGrpSpPr/>
          <p:nvPr/>
        </p:nvGrpSpPr>
        <p:grpSpPr>
          <a:xfrm>
            <a:off x="4482688" y="7328057"/>
            <a:ext cx="3486966" cy="848893"/>
            <a:chOff x="8110945" y="9963970"/>
            <a:chExt cx="2152315" cy="1471984"/>
          </a:xfrm>
        </p:grpSpPr>
        <p:cxnSp>
          <p:nvCxnSpPr>
            <p:cNvPr id="1546" name="Google Shape;1546;p37"/>
            <p:cNvCxnSpPr/>
            <p:nvPr/>
          </p:nvCxnSpPr>
          <p:spPr>
            <a:xfrm>
              <a:off x="8110945" y="11435954"/>
              <a:ext cx="2151000" cy="0"/>
            </a:xfrm>
            <a:prstGeom prst="straightConnector1">
              <a:avLst/>
            </a:prstGeom>
            <a:noFill/>
            <a:ln cap="sq" cmpd="sng" w="25400">
              <a:solidFill>
                <a:schemeClr val="dk1"/>
              </a:solidFill>
              <a:prstDash val="solid"/>
              <a:round/>
              <a:headEnd len="med" w="med" type="oval"/>
              <a:tailEnd len="sm" w="sm" type="none"/>
            </a:ln>
          </p:spPr>
        </p:cxnSp>
        <p:cxnSp>
          <p:nvCxnSpPr>
            <p:cNvPr id="1547" name="Google Shape;1547;p37"/>
            <p:cNvCxnSpPr/>
            <p:nvPr/>
          </p:nvCxnSpPr>
          <p:spPr>
            <a:xfrm>
              <a:off x="10263260" y="9963970"/>
              <a:ext cx="0" cy="1467900"/>
            </a:xfrm>
            <a:prstGeom prst="straightConnector1">
              <a:avLst/>
            </a:prstGeom>
            <a:noFill/>
            <a:ln cap="sq" cmpd="sng" w="25400">
              <a:solidFill>
                <a:schemeClr val="dk1"/>
              </a:solidFill>
              <a:prstDash val="solid"/>
              <a:miter lim="800000"/>
              <a:headEnd len="sm" w="sm" type="none"/>
              <a:tailEnd len="sm" w="sm" type="none"/>
            </a:ln>
          </p:spPr>
        </p:cxnSp>
      </p:grpSp>
      <p:pic>
        <p:nvPicPr>
          <p:cNvPr id="1548" name="Google Shape;1548;p37"/>
          <p:cNvPicPr preferRelativeResize="0"/>
          <p:nvPr/>
        </p:nvPicPr>
        <p:blipFill rotWithShape="1">
          <a:blip r:embed="rId4">
            <a:alphaModFix/>
          </a:blip>
          <a:srcRect b="0" l="0" r="0" t="0"/>
          <a:stretch/>
        </p:blipFill>
        <p:spPr>
          <a:xfrm>
            <a:off x="7749938" y="4374725"/>
            <a:ext cx="2743201" cy="2743201"/>
          </a:xfrm>
          <a:prstGeom prst="rect">
            <a:avLst/>
          </a:prstGeom>
          <a:noFill/>
          <a:ln>
            <a:noFill/>
          </a:ln>
        </p:spPr>
      </p:pic>
      <p:sp>
        <p:nvSpPr>
          <p:cNvPr id="1549" name="Google Shape;1549;p37"/>
          <p:cNvSpPr txBox="1"/>
          <p:nvPr>
            <p:ph idx="6" type="body"/>
          </p:nvPr>
        </p:nvSpPr>
        <p:spPr>
          <a:xfrm>
            <a:off x="15589750" y="5048350"/>
            <a:ext cx="1941600" cy="1373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Arial"/>
              <a:buNone/>
            </a:pPr>
            <a:r>
              <a:rPr lang="en-US" sz="3600"/>
              <a:t>Liquid Staked DOT is Created</a:t>
            </a:r>
            <a:endParaRPr sz="3600"/>
          </a:p>
        </p:txBody>
      </p:sp>
      <p:pic>
        <p:nvPicPr>
          <p:cNvPr id="1550" name="Google Shape;1550;p37"/>
          <p:cNvPicPr preferRelativeResize="0"/>
          <p:nvPr/>
        </p:nvPicPr>
        <p:blipFill rotWithShape="1">
          <a:blip r:embed="rId5">
            <a:alphaModFix/>
          </a:blip>
          <a:srcRect b="0" l="0" r="0" t="0"/>
          <a:stretch/>
        </p:blipFill>
        <p:spPr>
          <a:xfrm>
            <a:off x="2489801" y="2400184"/>
            <a:ext cx="1828800" cy="1828800"/>
          </a:xfrm>
          <a:prstGeom prst="rect">
            <a:avLst/>
          </a:prstGeom>
          <a:noFill/>
          <a:ln>
            <a:noFill/>
          </a:ln>
        </p:spPr>
      </p:pic>
      <p:sp>
        <p:nvSpPr>
          <p:cNvPr id="1551" name="Google Shape;1551;p37"/>
          <p:cNvSpPr/>
          <p:nvPr/>
        </p:nvSpPr>
        <p:spPr>
          <a:xfrm>
            <a:off x="3417720" y="3366203"/>
            <a:ext cx="777300" cy="777300"/>
          </a:xfrm>
          <a:prstGeom prst="ellipse">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2" name="Google Shape;1552;p37"/>
          <p:cNvPicPr preferRelativeResize="0"/>
          <p:nvPr/>
        </p:nvPicPr>
        <p:blipFill rotWithShape="1">
          <a:blip r:embed="rId6">
            <a:alphaModFix/>
          </a:blip>
          <a:srcRect b="0" l="0" r="0" t="0"/>
          <a:stretch/>
        </p:blipFill>
        <p:spPr>
          <a:xfrm>
            <a:off x="3547691" y="3487405"/>
            <a:ext cx="517489" cy="517489"/>
          </a:xfrm>
          <a:prstGeom prst="rect">
            <a:avLst/>
          </a:prstGeom>
          <a:noFill/>
          <a:ln>
            <a:noFill/>
          </a:ln>
        </p:spPr>
      </p:pic>
      <p:sp>
        <p:nvSpPr>
          <p:cNvPr id="1553" name="Google Shape;1553;p37"/>
          <p:cNvSpPr/>
          <p:nvPr/>
        </p:nvSpPr>
        <p:spPr>
          <a:xfrm>
            <a:off x="2245102" y="7028075"/>
            <a:ext cx="2286000" cy="2274600"/>
          </a:xfrm>
          <a:prstGeom prst="arc">
            <a:avLst>
              <a:gd fmla="val 2869999" name="adj1"/>
              <a:gd fmla="val 2851233" name="adj2"/>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54" name="Google Shape;1554;p37"/>
          <p:cNvSpPr txBox="1"/>
          <p:nvPr>
            <p:ph idx="2" type="body"/>
          </p:nvPr>
        </p:nvSpPr>
        <p:spPr>
          <a:xfrm>
            <a:off x="4089083" y="8449950"/>
            <a:ext cx="4723800" cy="1284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3000"/>
              <a:t>Multiple generated accounts back many different validators.</a:t>
            </a:r>
            <a:endParaRPr sz="3000"/>
          </a:p>
        </p:txBody>
      </p:sp>
      <p:grpSp>
        <p:nvGrpSpPr>
          <p:cNvPr id="1555" name="Google Shape;1555;p37"/>
          <p:cNvGrpSpPr/>
          <p:nvPr/>
        </p:nvGrpSpPr>
        <p:grpSpPr>
          <a:xfrm>
            <a:off x="4486356" y="7457621"/>
            <a:ext cx="3652263" cy="848893"/>
            <a:chOff x="8110945" y="9963970"/>
            <a:chExt cx="2152315" cy="1471984"/>
          </a:xfrm>
        </p:grpSpPr>
        <p:cxnSp>
          <p:nvCxnSpPr>
            <p:cNvPr id="1556" name="Google Shape;1556;p37"/>
            <p:cNvCxnSpPr/>
            <p:nvPr/>
          </p:nvCxnSpPr>
          <p:spPr>
            <a:xfrm>
              <a:off x="8110945" y="11435954"/>
              <a:ext cx="2151000" cy="0"/>
            </a:xfrm>
            <a:prstGeom prst="straightConnector1">
              <a:avLst/>
            </a:prstGeom>
            <a:noFill/>
            <a:ln cap="sq" cmpd="sng" w="25400">
              <a:solidFill>
                <a:schemeClr val="dk1"/>
              </a:solidFill>
              <a:prstDash val="solid"/>
              <a:round/>
              <a:headEnd len="med" w="med" type="oval"/>
              <a:tailEnd len="sm" w="sm" type="none"/>
            </a:ln>
          </p:spPr>
        </p:cxnSp>
        <p:cxnSp>
          <p:nvCxnSpPr>
            <p:cNvPr id="1557" name="Google Shape;1557;p37"/>
            <p:cNvCxnSpPr/>
            <p:nvPr/>
          </p:nvCxnSpPr>
          <p:spPr>
            <a:xfrm>
              <a:off x="10263260" y="9963970"/>
              <a:ext cx="0" cy="1467900"/>
            </a:xfrm>
            <a:prstGeom prst="straightConnector1">
              <a:avLst/>
            </a:prstGeom>
            <a:noFill/>
            <a:ln cap="sq" cmpd="sng" w="25400">
              <a:solidFill>
                <a:schemeClr val="dk1"/>
              </a:solidFill>
              <a:prstDash val="solid"/>
              <a:miter lim="800000"/>
              <a:headEnd len="sm" w="sm" type="none"/>
              <a:tailEnd len="sm" w="sm" type="none"/>
            </a:ln>
          </p:spPr>
        </p:cxnSp>
      </p:grpSp>
      <p:grpSp>
        <p:nvGrpSpPr>
          <p:cNvPr id="1558" name="Google Shape;1558;p37"/>
          <p:cNvGrpSpPr/>
          <p:nvPr/>
        </p:nvGrpSpPr>
        <p:grpSpPr>
          <a:xfrm>
            <a:off x="4473789" y="7198417"/>
            <a:ext cx="3343621" cy="848893"/>
            <a:chOff x="8110945" y="9963970"/>
            <a:chExt cx="2152315" cy="1471984"/>
          </a:xfrm>
        </p:grpSpPr>
        <p:cxnSp>
          <p:nvCxnSpPr>
            <p:cNvPr id="1559" name="Google Shape;1559;p37"/>
            <p:cNvCxnSpPr/>
            <p:nvPr/>
          </p:nvCxnSpPr>
          <p:spPr>
            <a:xfrm>
              <a:off x="8110945" y="11435954"/>
              <a:ext cx="2151000" cy="0"/>
            </a:xfrm>
            <a:prstGeom prst="straightConnector1">
              <a:avLst/>
            </a:prstGeom>
            <a:noFill/>
            <a:ln cap="sq" cmpd="sng" w="25400">
              <a:solidFill>
                <a:schemeClr val="dk1"/>
              </a:solidFill>
              <a:prstDash val="solid"/>
              <a:round/>
              <a:headEnd len="med" w="med" type="oval"/>
              <a:tailEnd len="sm" w="sm" type="none"/>
            </a:ln>
          </p:spPr>
        </p:cxnSp>
        <p:cxnSp>
          <p:nvCxnSpPr>
            <p:cNvPr id="1560" name="Google Shape;1560;p37"/>
            <p:cNvCxnSpPr/>
            <p:nvPr/>
          </p:nvCxnSpPr>
          <p:spPr>
            <a:xfrm>
              <a:off x="10263260" y="9963970"/>
              <a:ext cx="0" cy="1467900"/>
            </a:xfrm>
            <a:prstGeom prst="straightConnector1">
              <a:avLst/>
            </a:prstGeom>
            <a:noFill/>
            <a:ln cap="sq" cmpd="sng" w="25400">
              <a:solidFill>
                <a:schemeClr val="dk1"/>
              </a:solidFill>
              <a:prstDash val="solid"/>
              <a:miter lim="800000"/>
              <a:headEnd len="sm" w="sm" type="none"/>
              <a:tailEnd len="sm" w="sm" type="none"/>
            </a:ln>
          </p:spPr>
        </p:cxnSp>
      </p:grpSp>
      <p:pic>
        <p:nvPicPr>
          <p:cNvPr id="1561" name="Google Shape;1561;p37"/>
          <p:cNvPicPr preferRelativeResize="0"/>
          <p:nvPr/>
        </p:nvPicPr>
        <p:blipFill rotWithShape="1">
          <a:blip r:embed="rId7">
            <a:alphaModFix/>
          </a:blip>
          <a:srcRect b="0" l="0" r="0" t="0"/>
          <a:stretch/>
        </p:blipFill>
        <p:spPr>
          <a:xfrm>
            <a:off x="13281628" y="4797471"/>
            <a:ext cx="1828800" cy="17373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1565" name="Shape 1565"/>
        <p:cNvGrpSpPr/>
        <p:nvPr/>
      </p:nvGrpSpPr>
      <p:grpSpPr>
        <a:xfrm>
          <a:off x="0" y="0"/>
          <a:ext cx="0" cy="0"/>
          <a:chOff x="0" y="0"/>
          <a:chExt cx="0" cy="0"/>
        </a:xfrm>
      </p:grpSpPr>
      <p:sp>
        <p:nvSpPr>
          <p:cNvPr id="1566" name="Google Shape;1566;p38"/>
          <p:cNvSpPr/>
          <p:nvPr/>
        </p:nvSpPr>
        <p:spPr>
          <a:xfrm flipH="1">
            <a:off x="840838" y="4516009"/>
            <a:ext cx="2286000" cy="2286000"/>
          </a:xfrm>
          <a:prstGeom prst="arc">
            <a:avLst>
              <a:gd fmla="val 2869999" name="adj1"/>
              <a:gd fmla="val 2851233"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67" name="Google Shape;1567;p38"/>
          <p:cNvSpPr/>
          <p:nvPr/>
        </p:nvSpPr>
        <p:spPr>
          <a:xfrm flipH="1">
            <a:off x="4483453" y="3779407"/>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68" name="Google Shape;1568;p38"/>
          <p:cNvSpPr/>
          <p:nvPr/>
        </p:nvSpPr>
        <p:spPr>
          <a:xfrm flipH="1">
            <a:off x="4336369" y="3632845"/>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69" name="Google Shape;1569;p38"/>
          <p:cNvSpPr/>
          <p:nvPr/>
        </p:nvSpPr>
        <p:spPr>
          <a:xfrm flipH="1">
            <a:off x="15117136" y="2174626"/>
            <a:ext cx="2551200" cy="2274600"/>
          </a:xfrm>
          <a:prstGeom prst="hexagon">
            <a:avLst>
              <a:gd fmla="val 25000" name="adj"/>
              <a:gd fmla="val 115470" name="vf"/>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70" name="Google Shape;1570;p38"/>
          <p:cNvSpPr txBox="1"/>
          <p:nvPr>
            <p:ph type="title"/>
          </p:nvPr>
        </p:nvSpPr>
        <p:spPr>
          <a:xfrm>
            <a:off x="0" y="166675"/>
            <a:ext cx="18288000" cy="24984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dk1"/>
              </a:buClr>
              <a:buSzPts val="6000"/>
              <a:buFont typeface="Inter"/>
              <a:buNone/>
            </a:pPr>
            <a:r>
              <a:rPr lang="en-US"/>
              <a:t>Astar Used XCM to Extend Their Parachain Slot</a:t>
            </a:r>
            <a:endParaRPr/>
          </a:p>
        </p:txBody>
      </p:sp>
      <p:sp>
        <p:nvSpPr>
          <p:cNvPr id="1571" name="Google Shape;1571;p38"/>
          <p:cNvSpPr/>
          <p:nvPr>
            <p:ph idx="1" type="body"/>
          </p:nvPr>
        </p:nvSpPr>
        <p:spPr>
          <a:xfrm flipH="1">
            <a:off x="4623038" y="3920373"/>
            <a:ext cx="3652200" cy="3651900"/>
          </a:xfrm>
          <a:prstGeom prst="ellipse">
            <a:avLst/>
          </a:prstGeom>
          <a:gradFill>
            <a:gsLst>
              <a:gs pos="0">
                <a:srgbClr val="262626"/>
              </a:gs>
              <a:gs pos="1000">
                <a:srgbClr val="262626"/>
              </a:gs>
              <a:gs pos="100000">
                <a:srgbClr val="0C0C0C"/>
              </a:gs>
            </a:gsLst>
            <a:lin ang="5400012" scaled="0"/>
          </a:gradFill>
          <a:ln>
            <a:noFill/>
          </a:ln>
          <a:effectLst>
            <a:outerShdw blurRad="409196" sx="102000" rotWithShape="0" algn="ctr" sy="102000">
              <a:srgbClr val="000000">
                <a:alpha val="10588"/>
              </a:srgbClr>
            </a:outerShdw>
          </a:effectLst>
        </p:spPr>
        <p:txBody>
          <a:bodyPr anchorCtr="0" anchor="ctr" bIns="34275" lIns="68575" spcFirstLastPara="1" rIns="68575" wrap="square" tIns="540025">
            <a:noAutofit/>
          </a:bodyPr>
          <a:lstStyle/>
          <a:p>
            <a:pPr indent="0" lvl="0" marL="0" rtl="0" algn="l">
              <a:lnSpc>
                <a:spcPct val="90000"/>
              </a:lnSpc>
              <a:spcBef>
                <a:spcPts val="0"/>
              </a:spcBef>
              <a:spcAft>
                <a:spcPts val="0"/>
              </a:spcAft>
              <a:buClr>
                <a:schemeClr val="lt1"/>
              </a:buClr>
              <a:buSzPts val="2400"/>
              <a:buNone/>
            </a:pPr>
            <a:r>
              <a:rPr lang="en-US"/>
              <a:t> </a:t>
            </a:r>
            <a:endParaRPr/>
          </a:p>
        </p:txBody>
      </p:sp>
      <p:cxnSp>
        <p:nvCxnSpPr>
          <p:cNvPr id="1572" name="Google Shape;1572;p38"/>
          <p:cNvCxnSpPr/>
          <p:nvPr/>
        </p:nvCxnSpPr>
        <p:spPr>
          <a:xfrm>
            <a:off x="3096020" y="5666150"/>
            <a:ext cx="1252800" cy="0"/>
          </a:xfrm>
          <a:prstGeom prst="straightConnector1">
            <a:avLst/>
          </a:prstGeom>
          <a:noFill/>
          <a:ln cap="rnd" cmpd="sng" w="25400">
            <a:solidFill>
              <a:schemeClr val="dk1"/>
            </a:solidFill>
            <a:prstDash val="dot"/>
            <a:round/>
            <a:headEnd len="med" w="med" type="oval"/>
            <a:tailEnd len="sm" w="sm" type="none"/>
          </a:ln>
        </p:spPr>
      </p:cxnSp>
      <p:grpSp>
        <p:nvGrpSpPr>
          <p:cNvPr id="1573" name="Google Shape;1573;p38"/>
          <p:cNvGrpSpPr/>
          <p:nvPr/>
        </p:nvGrpSpPr>
        <p:grpSpPr>
          <a:xfrm>
            <a:off x="11959125" y="3308653"/>
            <a:ext cx="3200479" cy="694267"/>
            <a:chOff x="14224206" y="4505091"/>
            <a:chExt cx="2331012" cy="1584000"/>
          </a:xfrm>
        </p:grpSpPr>
        <p:cxnSp>
          <p:nvCxnSpPr>
            <p:cNvPr id="1574" name="Google Shape;1574;p38"/>
            <p:cNvCxnSpPr/>
            <p:nvPr/>
          </p:nvCxnSpPr>
          <p:spPr>
            <a:xfrm rot="10800000">
              <a:off x="14249418" y="4506298"/>
              <a:ext cx="2305800" cy="0"/>
            </a:xfrm>
            <a:prstGeom prst="straightConnector1">
              <a:avLst/>
            </a:prstGeom>
            <a:noFill/>
            <a:ln cap="sq" cmpd="sng" w="25400">
              <a:solidFill>
                <a:schemeClr val="dk1"/>
              </a:solidFill>
              <a:prstDash val="solid"/>
              <a:round/>
              <a:headEnd len="med" w="med" type="oval"/>
              <a:tailEnd len="sm" w="sm" type="none"/>
            </a:ln>
          </p:spPr>
        </p:cxnSp>
        <p:cxnSp>
          <p:nvCxnSpPr>
            <p:cNvPr id="1575" name="Google Shape;1575;p38"/>
            <p:cNvCxnSpPr/>
            <p:nvPr/>
          </p:nvCxnSpPr>
          <p:spPr>
            <a:xfrm rot="10800000">
              <a:off x="14224206" y="4505091"/>
              <a:ext cx="0" cy="1584000"/>
            </a:xfrm>
            <a:prstGeom prst="straightConnector1">
              <a:avLst/>
            </a:prstGeom>
            <a:noFill/>
            <a:ln cap="sq" cmpd="sng" w="25400">
              <a:solidFill>
                <a:schemeClr val="dk1"/>
              </a:solidFill>
              <a:prstDash val="solid"/>
              <a:miter lim="800000"/>
              <a:headEnd len="sm" w="sm" type="none"/>
              <a:tailEnd len="sm" w="sm" type="none"/>
            </a:ln>
          </p:spPr>
        </p:cxnSp>
      </p:grpSp>
      <p:grpSp>
        <p:nvGrpSpPr>
          <p:cNvPr id="1576" name="Google Shape;1576;p38"/>
          <p:cNvGrpSpPr/>
          <p:nvPr/>
        </p:nvGrpSpPr>
        <p:grpSpPr>
          <a:xfrm flipH="1">
            <a:off x="11958986" y="7502503"/>
            <a:ext cx="3200492" cy="694335"/>
            <a:chOff x="8110945" y="9963970"/>
            <a:chExt cx="2152315" cy="1471984"/>
          </a:xfrm>
        </p:grpSpPr>
        <p:cxnSp>
          <p:nvCxnSpPr>
            <p:cNvPr id="1577" name="Google Shape;1577;p38"/>
            <p:cNvCxnSpPr/>
            <p:nvPr/>
          </p:nvCxnSpPr>
          <p:spPr>
            <a:xfrm>
              <a:off x="8110945" y="11435954"/>
              <a:ext cx="2151000" cy="0"/>
            </a:xfrm>
            <a:prstGeom prst="straightConnector1">
              <a:avLst/>
            </a:prstGeom>
            <a:noFill/>
            <a:ln cap="sq" cmpd="sng" w="25400">
              <a:solidFill>
                <a:schemeClr val="dk1"/>
              </a:solidFill>
              <a:prstDash val="solid"/>
              <a:round/>
              <a:headEnd len="med" w="med" type="oval"/>
              <a:tailEnd len="sm" w="sm" type="none"/>
            </a:ln>
          </p:spPr>
        </p:cxnSp>
        <p:cxnSp>
          <p:nvCxnSpPr>
            <p:cNvPr id="1578" name="Google Shape;1578;p38"/>
            <p:cNvCxnSpPr/>
            <p:nvPr/>
          </p:nvCxnSpPr>
          <p:spPr>
            <a:xfrm>
              <a:off x="10263260" y="9963970"/>
              <a:ext cx="0" cy="1467900"/>
            </a:xfrm>
            <a:prstGeom prst="straightConnector1">
              <a:avLst/>
            </a:prstGeom>
            <a:noFill/>
            <a:ln cap="sq" cmpd="sng" w="25400">
              <a:solidFill>
                <a:schemeClr val="dk1"/>
              </a:solidFill>
              <a:prstDash val="solid"/>
              <a:miter lim="800000"/>
              <a:headEnd len="sm" w="sm" type="none"/>
              <a:tailEnd len="sm" w="sm" type="none"/>
            </a:ln>
          </p:spPr>
        </p:cxnSp>
      </p:grpSp>
      <p:sp>
        <p:nvSpPr>
          <p:cNvPr id="1579" name="Google Shape;1579;p38"/>
          <p:cNvSpPr txBox="1"/>
          <p:nvPr>
            <p:ph idx="6" type="body"/>
          </p:nvPr>
        </p:nvSpPr>
        <p:spPr>
          <a:xfrm flipH="1">
            <a:off x="880875" y="8084225"/>
            <a:ext cx="5737800" cy="13737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3600"/>
              <a:t>Astar Development Team Dispatched an XCM On-Behalf of the Chain</a:t>
            </a:r>
            <a:endParaRPr sz="3600"/>
          </a:p>
        </p:txBody>
      </p:sp>
      <p:pic>
        <p:nvPicPr>
          <p:cNvPr id="1580" name="Google Shape;1580;p38"/>
          <p:cNvPicPr preferRelativeResize="0"/>
          <p:nvPr/>
        </p:nvPicPr>
        <p:blipFill rotWithShape="1">
          <a:blip r:embed="rId3">
            <a:alphaModFix/>
          </a:blip>
          <a:srcRect b="0" l="0" r="0" t="0"/>
          <a:stretch/>
        </p:blipFill>
        <p:spPr>
          <a:xfrm flipH="1">
            <a:off x="4858845" y="4135000"/>
            <a:ext cx="3200400" cy="3200400"/>
          </a:xfrm>
          <a:prstGeom prst="rect">
            <a:avLst/>
          </a:prstGeom>
          <a:noFill/>
          <a:ln>
            <a:noFill/>
          </a:ln>
        </p:spPr>
      </p:pic>
      <p:sp>
        <p:nvSpPr>
          <p:cNvPr id="1581" name="Google Shape;1581;p38"/>
          <p:cNvSpPr/>
          <p:nvPr/>
        </p:nvSpPr>
        <p:spPr>
          <a:xfrm flipH="1">
            <a:off x="9055453" y="3779407"/>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582" name="Google Shape;1582;p38"/>
          <p:cNvSpPr/>
          <p:nvPr/>
        </p:nvSpPr>
        <p:spPr>
          <a:xfrm flipH="1">
            <a:off x="8908369" y="3632845"/>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583" name="Google Shape;1583;p38"/>
          <p:cNvCxnSpPr>
            <a:stCxn id="1571" idx="2"/>
            <a:endCxn id="1584" idx="2"/>
          </p:cNvCxnSpPr>
          <p:nvPr/>
        </p:nvCxnSpPr>
        <p:spPr>
          <a:xfrm>
            <a:off x="8275238" y="5746323"/>
            <a:ext cx="1005600" cy="0"/>
          </a:xfrm>
          <a:prstGeom prst="straightConnector1">
            <a:avLst/>
          </a:prstGeom>
          <a:noFill/>
          <a:ln cap="rnd" cmpd="sng" w="28575">
            <a:solidFill>
              <a:schemeClr val="dk1"/>
            </a:solidFill>
            <a:prstDash val="solid"/>
            <a:round/>
            <a:headEnd len="sm" w="sm" type="none"/>
            <a:tailEnd len="sm" w="sm" type="none"/>
          </a:ln>
        </p:spPr>
      </p:cxnSp>
      <p:pic>
        <p:nvPicPr>
          <p:cNvPr id="1584" name="Google Shape;1584;p38"/>
          <p:cNvPicPr preferRelativeResize="0"/>
          <p:nvPr>
            <p:ph idx="8" type="pic"/>
          </p:nvPr>
        </p:nvPicPr>
        <p:blipFill rotWithShape="1">
          <a:blip r:embed="rId4">
            <a:alphaModFix/>
          </a:blip>
          <a:srcRect b="0" l="0" r="0" t="0"/>
          <a:stretch/>
        </p:blipFill>
        <p:spPr>
          <a:xfrm>
            <a:off x="9280900" y="4002875"/>
            <a:ext cx="3486900" cy="3486900"/>
          </a:xfrm>
          <a:prstGeom prst="ellipse">
            <a:avLst/>
          </a:prstGeom>
          <a:solidFill>
            <a:schemeClr val="lt1"/>
          </a:solidFill>
          <a:ln>
            <a:noFill/>
          </a:ln>
          <a:effectLst>
            <a:outerShdw blurRad="202355" sx="102000" rotWithShape="0" algn="ctr" sy="102000">
              <a:srgbClr val="000000">
                <a:alpha val="15294"/>
              </a:srgbClr>
            </a:outerShdw>
          </a:effectLst>
        </p:spPr>
      </p:pic>
      <p:sp>
        <p:nvSpPr>
          <p:cNvPr id="1585" name="Google Shape;1585;p38"/>
          <p:cNvSpPr/>
          <p:nvPr/>
        </p:nvSpPr>
        <p:spPr>
          <a:xfrm flipH="1">
            <a:off x="15095777" y="7046568"/>
            <a:ext cx="2551200" cy="2274600"/>
          </a:xfrm>
          <a:prstGeom prst="hexagon">
            <a:avLst>
              <a:gd fmla="val 25000" name="adj"/>
              <a:gd fmla="val 115470" name="vf"/>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586" name="Google Shape;1586;p38"/>
          <p:cNvCxnSpPr/>
          <p:nvPr/>
        </p:nvCxnSpPr>
        <p:spPr>
          <a:xfrm rot="10800000">
            <a:off x="15937600" y="4334681"/>
            <a:ext cx="0" cy="2640300"/>
          </a:xfrm>
          <a:prstGeom prst="straightConnector1">
            <a:avLst/>
          </a:prstGeom>
          <a:noFill/>
          <a:ln cap="flat" cmpd="sng" w="38100">
            <a:solidFill>
              <a:schemeClr val="lt1"/>
            </a:solidFill>
            <a:prstDash val="dash"/>
            <a:round/>
            <a:headEnd len="sm" w="sm" type="none"/>
            <a:tailEnd len="med" w="med" type="triangle"/>
          </a:ln>
        </p:spPr>
      </p:cxnSp>
      <p:cxnSp>
        <p:nvCxnSpPr>
          <p:cNvPr id="1587" name="Google Shape;1587;p38"/>
          <p:cNvCxnSpPr/>
          <p:nvPr/>
        </p:nvCxnSpPr>
        <p:spPr>
          <a:xfrm rot="10800000">
            <a:off x="16823025" y="4447371"/>
            <a:ext cx="0" cy="2640300"/>
          </a:xfrm>
          <a:prstGeom prst="straightConnector1">
            <a:avLst/>
          </a:prstGeom>
          <a:noFill/>
          <a:ln cap="flat" cmpd="sng" w="38100">
            <a:solidFill>
              <a:schemeClr val="lt1"/>
            </a:solidFill>
            <a:prstDash val="dash"/>
            <a:round/>
            <a:headEnd len="med" w="med" type="triangle"/>
            <a:tailEnd len="sm" w="sm" type="none"/>
          </a:ln>
        </p:spPr>
      </p:cxnSp>
      <p:sp>
        <p:nvSpPr>
          <p:cNvPr id="1588" name="Google Shape;1588;p38"/>
          <p:cNvSpPr txBox="1"/>
          <p:nvPr>
            <p:ph idx="2" type="body"/>
          </p:nvPr>
        </p:nvSpPr>
        <p:spPr>
          <a:xfrm flipH="1">
            <a:off x="13368402" y="5113650"/>
            <a:ext cx="2569200" cy="1284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Arial"/>
              <a:buNone/>
            </a:pPr>
            <a:r>
              <a:rPr lang="en-US" sz="3000"/>
              <a:t>Polkadot Swaps the Lease Periods of Two Parachains</a:t>
            </a:r>
            <a:endParaRPr sz="3000"/>
          </a:p>
        </p:txBody>
      </p:sp>
      <p:sp>
        <p:nvSpPr>
          <p:cNvPr id="1589" name="Google Shape;1589;p38"/>
          <p:cNvSpPr/>
          <p:nvPr/>
        </p:nvSpPr>
        <p:spPr>
          <a:xfrm>
            <a:off x="16070675" y="3102575"/>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22</a:t>
            </a:r>
            <a:endParaRPr b="0" i="0" sz="1400" u="none" cap="none" strike="noStrike">
              <a:solidFill>
                <a:srgbClr val="000000"/>
              </a:solidFill>
              <a:latin typeface="Arial"/>
              <a:ea typeface="Arial"/>
              <a:cs typeface="Arial"/>
              <a:sym typeface="Arial"/>
            </a:endParaRPr>
          </a:p>
        </p:txBody>
      </p:sp>
      <p:sp>
        <p:nvSpPr>
          <p:cNvPr id="1590" name="Google Shape;1590;p38"/>
          <p:cNvSpPr/>
          <p:nvPr/>
        </p:nvSpPr>
        <p:spPr>
          <a:xfrm>
            <a:off x="15685151" y="7411600"/>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22</a:t>
            </a:r>
            <a:endParaRPr b="0" i="0" sz="1400" u="none" cap="none" strike="noStrike">
              <a:solidFill>
                <a:srgbClr val="000000"/>
              </a:solidFill>
              <a:latin typeface="Arial"/>
              <a:ea typeface="Arial"/>
              <a:cs typeface="Arial"/>
              <a:sym typeface="Arial"/>
            </a:endParaRPr>
          </a:p>
        </p:txBody>
      </p:sp>
      <p:sp>
        <p:nvSpPr>
          <p:cNvPr id="1591" name="Google Shape;1591;p38"/>
          <p:cNvSpPr/>
          <p:nvPr/>
        </p:nvSpPr>
        <p:spPr>
          <a:xfrm>
            <a:off x="16417101" y="7411600"/>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23</a:t>
            </a:r>
            <a:endParaRPr b="0" i="0" sz="1400" u="none" cap="none" strike="noStrike">
              <a:solidFill>
                <a:srgbClr val="000000"/>
              </a:solidFill>
              <a:latin typeface="Arial"/>
              <a:ea typeface="Arial"/>
              <a:cs typeface="Arial"/>
              <a:sym typeface="Arial"/>
            </a:endParaRPr>
          </a:p>
        </p:txBody>
      </p:sp>
      <p:sp>
        <p:nvSpPr>
          <p:cNvPr id="1592" name="Google Shape;1592;p38"/>
          <p:cNvSpPr/>
          <p:nvPr/>
        </p:nvSpPr>
        <p:spPr>
          <a:xfrm>
            <a:off x="15338726" y="7980025"/>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24</a:t>
            </a:r>
            <a:endParaRPr b="0" i="0" sz="1400" u="none" cap="none" strike="noStrike">
              <a:solidFill>
                <a:srgbClr val="000000"/>
              </a:solidFill>
              <a:latin typeface="Arial"/>
              <a:ea typeface="Arial"/>
              <a:cs typeface="Arial"/>
              <a:sym typeface="Arial"/>
            </a:endParaRPr>
          </a:p>
        </p:txBody>
      </p:sp>
      <p:sp>
        <p:nvSpPr>
          <p:cNvPr id="1593" name="Google Shape;1593;p38"/>
          <p:cNvSpPr/>
          <p:nvPr/>
        </p:nvSpPr>
        <p:spPr>
          <a:xfrm>
            <a:off x="16070676" y="7980025"/>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25</a:t>
            </a:r>
            <a:endParaRPr b="0" i="0" sz="1400" u="none" cap="none" strike="noStrike">
              <a:solidFill>
                <a:srgbClr val="000000"/>
              </a:solidFill>
              <a:latin typeface="Arial"/>
              <a:ea typeface="Arial"/>
              <a:cs typeface="Arial"/>
              <a:sym typeface="Arial"/>
            </a:endParaRPr>
          </a:p>
        </p:txBody>
      </p:sp>
      <p:sp>
        <p:nvSpPr>
          <p:cNvPr id="1594" name="Google Shape;1594;p38"/>
          <p:cNvSpPr/>
          <p:nvPr/>
        </p:nvSpPr>
        <p:spPr>
          <a:xfrm>
            <a:off x="16802626" y="7986325"/>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26</a:t>
            </a:r>
            <a:endParaRPr b="0" i="0" sz="1400" u="none" cap="none" strike="noStrike">
              <a:solidFill>
                <a:srgbClr val="000000"/>
              </a:solidFill>
              <a:latin typeface="Arial"/>
              <a:ea typeface="Arial"/>
              <a:cs typeface="Arial"/>
              <a:sym typeface="Arial"/>
            </a:endParaRPr>
          </a:p>
        </p:txBody>
      </p:sp>
      <p:sp>
        <p:nvSpPr>
          <p:cNvPr id="1595" name="Google Shape;1595;p38"/>
          <p:cNvSpPr/>
          <p:nvPr/>
        </p:nvSpPr>
        <p:spPr>
          <a:xfrm>
            <a:off x="15685151" y="8554600"/>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27</a:t>
            </a:r>
            <a:endParaRPr b="0" i="0" sz="1400" u="none" cap="none" strike="noStrike">
              <a:solidFill>
                <a:srgbClr val="000000"/>
              </a:solidFill>
              <a:latin typeface="Arial"/>
              <a:ea typeface="Arial"/>
              <a:cs typeface="Arial"/>
              <a:sym typeface="Arial"/>
            </a:endParaRPr>
          </a:p>
        </p:txBody>
      </p:sp>
      <p:sp>
        <p:nvSpPr>
          <p:cNvPr id="1596" name="Google Shape;1596;p38"/>
          <p:cNvSpPr/>
          <p:nvPr/>
        </p:nvSpPr>
        <p:spPr>
          <a:xfrm>
            <a:off x="16417101" y="8554600"/>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28</a:t>
            </a:r>
            <a:endParaRPr b="0" i="0" sz="1400" u="none" cap="none" strike="noStrike">
              <a:solidFill>
                <a:srgbClr val="000000"/>
              </a:solidFill>
              <a:latin typeface="Arial"/>
              <a:ea typeface="Arial"/>
              <a:cs typeface="Arial"/>
              <a:sym typeface="Arial"/>
            </a:endParaRPr>
          </a:p>
        </p:txBody>
      </p:sp>
      <p:pic>
        <p:nvPicPr>
          <p:cNvPr id="1597" name="Google Shape;1597;p38"/>
          <p:cNvPicPr preferRelativeResize="0"/>
          <p:nvPr/>
        </p:nvPicPr>
        <p:blipFill rotWithShape="1">
          <a:blip r:embed="rId5">
            <a:alphaModFix/>
          </a:blip>
          <a:srcRect b="0" l="0" r="0" t="0"/>
          <a:stretch/>
        </p:blipFill>
        <p:spPr>
          <a:xfrm>
            <a:off x="612250" y="4363600"/>
            <a:ext cx="2743200" cy="274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1864">
                <a:alpha val="8627"/>
              </a:srgbClr>
            </a:gs>
            <a:gs pos="100000">
              <a:srgbClr val="FF1864">
                <a:alpha val="46666"/>
              </a:srgbClr>
            </a:gs>
          </a:gsLst>
          <a:path path="circle">
            <a:fillToRect b="50%" l="50%" r="50%" t="50%"/>
          </a:path>
          <a:tileRect/>
        </a:gradFill>
      </p:bgPr>
    </p:bg>
    <p:spTree>
      <p:nvGrpSpPr>
        <p:cNvPr id="1601" name="Shape 1601"/>
        <p:cNvGrpSpPr/>
        <p:nvPr/>
      </p:nvGrpSpPr>
      <p:grpSpPr>
        <a:xfrm>
          <a:off x="0" y="0"/>
          <a:ext cx="0" cy="0"/>
          <a:chOff x="0" y="0"/>
          <a:chExt cx="0" cy="0"/>
        </a:xfrm>
      </p:grpSpPr>
      <p:sp>
        <p:nvSpPr>
          <p:cNvPr id="1602" name="Google Shape;1602;p39"/>
          <p:cNvSpPr/>
          <p:nvPr/>
        </p:nvSpPr>
        <p:spPr>
          <a:xfrm flipH="1">
            <a:off x="1626141" y="4516009"/>
            <a:ext cx="2286000" cy="2286000"/>
          </a:xfrm>
          <a:prstGeom prst="arc">
            <a:avLst>
              <a:gd fmla="val 2869999" name="adj1"/>
              <a:gd fmla="val 2851233"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603" name="Google Shape;1603;p39"/>
          <p:cNvSpPr/>
          <p:nvPr/>
        </p:nvSpPr>
        <p:spPr>
          <a:xfrm flipH="1">
            <a:off x="5268756" y="3779407"/>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604" name="Google Shape;1604;p39"/>
          <p:cNvSpPr/>
          <p:nvPr/>
        </p:nvSpPr>
        <p:spPr>
          <a:xfrm flipH="1">
            <a:off x="5121672" y="3632845"/>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605" name="Google Shape;1605;p39"/>
          <p:cNvSpPr txBox="1"/>
          <p:nvPr>
            <p:ph type="title"/>
          </p:nvPr>
        </p:nvSpPr>
        <p:spPr>
          <a:xfrm>
            <a:off x="0" y="166675"/>
            <a:ext cx="18288000" cy="24984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dk1"/>
              </a:buClr>
              <a:buSzPts val="6000"/>
              <a:buFont typeface="Inter"/>
              <a:buNone/>
            </a:pPr>
            <a:r>
              <a:rPr lang="en-US" sz="4800"/>
              <a:t>Polkadot Uses XCM to Govern Common Good Chains</a:t>
            </a:r>
            <a:endParaRPr sz="4800"/>
          </a:p>
        </p:txBody>
      </p:sp>
      <p:cxnSp>
        <p:nvCxnSpPr>
          <p:cNvPr id="1606" name="Google Shape;1606;p39"/>
          <p:cNvCxnSpPr/>
          <p:nvPr/>
        </p:nvCxnSpPr>
        <p:spPr>
          <a:xfrm>
            <a:off x="3881322" y="5666150"/>
            <a:ext cx="1252800" cy="0"/>
          </a:xfrm>
          <a:prstGeom prst="straightConnector1">
            <a:avLst/>
          </a:prstGeom>
          <a:noFill/>
          <a:ln cap="rnd" cmpd="sng" w="25400">
            <a:solidFill>
              <a:schemeClr val="dk1"/>
            </a:solidFill>
            <a:prstDash val="dot"/>
            <a:round/>
            <a:headEnd len="med" w="med" type="oval"/>
            <a:tailEnd len="sm" w="sm" type="none"/>
          </a:ln>
        </p:spPr>
      </p:cxnSp>
      <p:pic>
        <p:nvPicPr>
          <p:cNvPr id="1607" name="Google Shape;1607;p39"/>
          <p:cNvPicPr preferRelativeResize="0"/>
          <p:nvPr/>
        </p:nvPicPr>
        <p:blipFill rotWithShape="1">
          <a:blip r:embed="rId3">
            <a:alphaModFix/>
          </a:blip>
          <a:srcRect b="0" l="0" r="0" t="0"/>
          <a:stretch/>
        </p:blipFill>
        <p:spPr>
          <a:xfrm>
            <a:off x="1816653" y="4706509"/>
            <a:ext cx="1905000" cy="1905000"/>
          </a:xfrm>
          <a:prstGeom prst="rect">
            <a:avLst/>
          </a:prstGeom>
          <a:noFill/>
          <a:ln>
            <a:noFill/>
          </a:ln>
        </p:spPr>
      </p:pic>
      <p:sp>
        <p:nvSpPr>
          <p:cNvPr id="1608" name="Google Shape;1608;p39"/>
          <p:cNvSpPr/>
          <p:nvPr/>
        </p:nvSpPr>
        <p:spPr>
          <a:xfrm flipH="1">
            <a:off x="9840756" y="3779407"/>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609" name="Google Shape;1609;p39"/>
          <p:cNvSpPr/>
          <p:nvPr/>
        </p:nvSpPr>
        <p:spPr>
          <a:xfrm flipH="1">
            <a:off x="9693672" y="3632845"/>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610" name="Google Shape;1610;p39"/>
          <p:cNvCxnSpPr>
            <a:stCxn id="1611" idx="6"/>
          </p:cNvCxnSpPr>
          <p:nvPr/>
        </p:nvCxnSpPr>
        <p:spPr>
          <a:xfrm flipH="1" rot="10800000">
            <a:off x="8980577" y="5746350"/>
            <a:ext cx="1085700" cy="9600"/>
          </a:xfrm>
          <a:prstGeom prst="straightConnector1">
            <a:avLst/>
          </a:prstGeom>
          <a:noFill/>
          <a:ln cap="rnd" cmpd="sng" w="28575">
            <a:solidFill>
              <a:schemeClr val="dk1"/>
            </a:solidFill>
            <a:prstDash val="solid"/>
            <a:round/>
            <a:headEnd len="sm" w="sm" type="none"/>
            <a:tailEnd len="sm" w="sm" type="none"/>
          </a:ln>
        </p:spPr>
      </p:cxnSp>
      <p:pic>
        <p:nvPicPr>
          <p:cNvPr id="1611" name="Google Shape;1611;p39"/>
          <p:cNvPicPr preferRelativeResize="0"/>
          <p:nvPr>
            <p:ph idx="8" type="pic"/>
          </p:nvPr>
        </p:nvPicPr>
        <p:blipFill rotWithShape="1">
          <a:blip r:embed="rId4">
            <a:alphaModFix/>
          </a:blip>
          <a:srcRect b="0" l="0" r="0" t="0"/>
          <a:stretch/>
        </p:blipFill>
        <p:spPr>
          <a:xfrm>
            <a:off x="5493677" y="4012500"/>
            <a:ext cx="3486900" cy="3486900"/>
          </a:xfrm>
          <a:prstGeom prst="ellipse">
            <a:avLst/>
          </a:prstGeom>
          <a:solidFill>
            <a:schemeClr val="lt1"/>
          </a:solidFill>
          <a:ln>
            <a:noFill/>
          </a:ln>
          <a:effectLst>
            <a:outerShdw blurRad="202355" sx="102000" rotWithShape="0" algn="ctr" sy="102000">
              <a:srgbClr val="000000">
                <a:alpha val="15294"/>
              </a:srgbClr>
            </a:outerShdw>
          </a:effectLst>
        </p:spPr>
      </p:pic>
      <p:sp>
        <p:nvSpPr>
          <p:cNvPr id="1612" name="Google Shape;1612;p39"/>
          <p:cNvSpPr txBox="1"/>
          <p:nvPr>
            <p:ph idx="6" type="body"/>
          </p:nvPr>
        </p:nvSpPr>
        <p:spPr>
          <a:xfrm flipH="1">
            <a:off x="855453" y="7162825"/>
            <a:ext cx="3827400" cy="13737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3600"/>
              <a:t>Polkadot Governance</a:t>
            </a:r>
            <a:endParaRPr sz="3600"/>
          </a:p>
        </p:txBody>
      </p:sp>
      <p:pic>
        <p:nvPicPr>
          <p:cNvPr id="1613" name="Google Shape;1613;p39"/>
          <p:cNvPicPr preferRelativeResize="0"/>
          <p:nvPr/>
        </p:nvPicPr>
        <p:blipFill rotWithShape="1">
          <a:blip r:embed="rId5">
            <a:alphaModFix/>
          </a:blip>
          <a:srcRect b="0" l="0" r="0" t="0"/>
          <a:stretch/>
        </p:blipFill>
        <p:spPr>
          <a:xfrm>
            <a:off x="9980840" y="3919338"/>
            <a:ext cx="3657600" cy="3657600"/>
          </a:xfrm>
          <a:prstGeom prst="rect">
            <a:avLst/>
          </a:prstGeom>
          <a:noFill/>
          <a:ln>
            <a:noFill/>
          </a:ln>
        </p:spPr>
      </p:pic>
      <p:sp>
        <p:nvSpPr>
          <p:cNvPr id="1614" name="Google Shape;1614;p39"/>
          <p:cNvSpPr/>
          <p:nvPr/>
        </p:nvSpPr>
        <p:spPr>
          <a:xfrm>
            <a:off x="15146547" y="4516009"/>
            <a:ext cx="2286000" cy="2286000"/>
          </a:xfrm>
          <a:prstGeom prst="arc">
            <a:avLst>
              <a:gd fmla="val 2869999" name="adj1"/>
              <a:gd fmla="val 2851233"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615" name="Google Shape;1615;p39"/>
          <p:cNvCxnSpPr/>
          <p:nvPr/>
        </p:nvCxnSpPr>
        <p:spPr>
          <a:xfrm rot="10800000">
            <a:off x="13924566" y="5666150"/>
            <a:ext cx="1252800" cy="0"/>
          </a:xfrm>
          <a:prstGeom prst="straightConnector1">
            <a:avLst/>
          </a:prstGeom>
          <a:noFill/>
          <a:ln cap="rnd" cmpd="sng" w="25400">
            <a:solidFill>
              <a:schemeClr val="dk1"/>
            </a:solidFill>
            <a:prstDash val="dot"/>
            <a:round/>
            <a:headEnd len="med" w="med" type="oval"/>
            <a:tailEnd len="sm" w="sm" type="none"/>
          </a:ln>
        </p:spPr>
      </p:cxnSp>
      <p:pic>
        <p:nvPicPr>
          <p:cNvPr id="1616" name="Google Shape;1616;p39"/>
          <p:cNvPicPr preferRelativeResize="0"/>
          <p:nvPr/>
        </p:nvPicPr>
        <p:blipFill rotWithShape="1">
          <a:blip r:embed="rId6">
            <a:alphaModFix/>
          </a:blip>
          <a:srcRect b="0" l="0" r="0" t="0"/>
          <a:stretch/>
        </p:blipFill>
        <p:spPr>
          <a:xfrm>
            <a:off x="14699447" y="4068909"/>
            <a:ext cx="3180192" cy="3180192"/>
          </a:xfrm>
          <a:prstGeom prst="rect">
            <a:avLst/>
          </a:prstGeom>
          <a:noFill/>
          <a:ln>
            <a:noFill/>
          </a:ln>
        </p:spPr>
      </p:pic>
      <p:sp>
        <p:nvSpPr>
          <p:cNvPr id="1617" name="Google Shape;1617;p39"/>
          <p:cNvSpPr txBox="1"/>
          <p:nvPr>
            <p:ph idx="6" type="body"/>
          </p:nvPr>
        </p:nvSpPr>
        <p:spPr>
          <a:xfrm flipH="1">
            <a:off x="14375850" y="7162825"/>
            <a:ext cx="3827400" cy="2286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3600"/>
              <a:t>Coordinate a Runtime Upgrade on Statemint</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4"/>
          <p:cNvPicPr preferRelativeResize="0"/>
          <p:nvPr>
            <p:ph idx="2" type="pic"/>
          </p:nvPr>
        </p:nvPicPr>
        <p:blipFill rotWithShape="1">
          <a:blip r:embed="rId3">
            <a:alphaModFix/>
          </a:blip>
          <a:srcRect b="0" l="0" r="10" t="0"/>
          <a:stretch/>
        </p:blipFill>
        <p:spPr>
          <a:xfrm>
            <a:off x="0" y="0"/>
            <a:ext cx="18286806" cy="10287002"/>
          </a:xfrm>
          <a:prstGeom prst="rect">
            <a:avLst/>
          </a:prstGeom>
          <a:solidFill>
            <a:schemeClr val="dk1"/>
          </a:solidFill>
          <a:ln>
            <a:noFill/>
          </a:ln>
        </p:spPr>
      </p:pic>
      <p:sp>
        <p:nvSpPr>
          <p:cNvPr id="1030" name="Google Shape;1030;p4"/>
          <p:cNvSpPr txBox="1"/>
          <p:nvPr>
            <p:ph type="title"/>
          </p:nvPr>
        </p:nvSpPr>
        <p:spPr>
          <a:xfrm>
            <a:off x="550808" y="16212"/>
            <a:ext cx="14158500" cy="58263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Clr>
                <a:schemeClr val="lt1"/>
              </a:buClr>
              <a:buSzPts val="9000"/>
              <a:buFont typeface="Inter"/>
              <a:buNone/>
            </a:pPr>
            <a:r>
              <a:rPr lang="en-US"/>
              <a:t>What is Interoperability?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pic>
        <p:nvPicPr>
          <p:cNvPr id="1623" name="Google Shape;1623;p40"/>
          <p:cNvPicPr preferRelativeResize="0"/>
          <p:nvPr>
            <p:ph idx="2" type="pic"/>
          </p:nvPr>
        </p:nvPicPr>
        <p:blipFill rotWithShape="1">
          <a:blip r:embed="rId3">
            <a:alphaModFix/>
          </a:blip>
          <a:srcRect b="7806" l="0" r="0" t="7798"/>
          <a:stretch/>
        </p:blipFill>
        <p:spPr>
          <a:xfrm>
            <a:off x="0" y="0"/>
            <a:ext cx="18288000" cy="10286998"/>
          </a:xfrm>
          <a:prstGeom prst="rect">
            <a:avLst/>
          </a:prstGeom>
          <a:solidFill>
            <a:schemeClr val="dk1"/>
          </a:solidFill>
          <a:ln>
            <a:noFill/>
          </a:ln>
        </p:spPr>
      </p:pic>
      <p:sp>
        <p:nvSpPr>
          <p:cNvPr id="1624" name="Google Shape;1624;p40"/>
          <p:cNvSpPr txBox="1"/>
          <p:nvPr>
            <p:ph type="title"/>
          </p:nvPr>
        </p:nvSpPr>
        <p:spPr>
          <a:xfrm>
            <a:off x="1012825" y="505350"/>
            <a:ext cx="7116900" cy="37137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SzPts val="9000"/>
              <a:buNone/>
            </a:pPr>
            <a:r>
              <a:rPr lang="en-US" sz="6000"/>
              <a:t>XCM is just one of the many building blocks…</a:t>
            </a:r>
            <a:endParaRPr sz="6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pic>
        <p:nvPicPr>
          <p:cNvPr id="1629" name="Google Shape;1629;p41"/>
          <p:cNvPicPr preferRelativeResize="0"/>
          <p:nvPr>
            <p:ph idx="2" type="pic"/>
          </p:nvPr>
        </p:nvPicPr>
        <p:blipFill rotWithShape="1">
          <a:blip r:embed="rId3">
            <a:alphaModFix/>
          </a:blip>
          <a:srcRect b="0" l="0" r="10" t="0"/>
          <a:stretch/>
        </p:blipFill>
        <p:spPr>
          <a:xfrm>
            <a:off x="0" y="0"/>
            <a:ext cx="18286806" cy="10287002"/>
          </a:xfrm>
          <a:prstGeom prst="rect">
            <a:avLst/>
          </a:prstGeom>
          <a:solidFill>
            <a:schemeClr val="dk1"/>
          </a:solidFill>
          <a:ln>
            <a:noFill/>
          </a:ln>
        </p:spPr>
      </p:pic>
      <p:pic>
        <p:nvPicPr>
          <p:cNvPr id="1630" name="Google Shape;1630;p41"/>
          <p:cNvPicPr preferRelativeResize="0"/>
          <p:nvPr/>
        </p:nvPicPr>
        <p:blipFill rotWithShape="1">
          <a:blip r:embed="rId4">
            <a:alphaModFix/>
          </a:blip>
          <a:srcRect b="0" l="0" r="0" t="0"/>
          <a:stretch/>
        </p:blipFill>
        <p:spPr>
          <a:xfrm>
            <a:off x="0" y="2"/>
            <a:ext cx="18286802" cy="9188044"/>
          </a:xfrm>
          <a:prstGeom prst="rect">
            <a:avLst/>
          </a:prstGeom>
          <a:noFill/>
          <a:ln>
            <a:noFill/>
          </a:ln>
          <a:effectLst>
            <a:outerShdw blurRad="828675" rotWithShape="0" algn="bl" dir="5400000" dist="19050">
              <a:schemeClr val="lt2">
                <a:alpha val="33725"/>
              </a:schemeClr>
            </a:outerShdw>
          </a:effectLst>
        </p:spPr>
      </p:pic>
      <p:sp>
        <p:nvSpPr>
          <p:cNvPr id="1631" name="Google Shape;1631;p41"/>
          <p:cNvSpPr txBox="1"/>
          <p:nvPr>
            <p:ph type="title"/>
          </p:nvPr>
        </p:nvSpPr>
        <p:spPr>
          <a:xfrm>
            <a:off x="0" y="2296125"/>
            <a:ext cx="18288000" cy="2401200"/>
          </a:xfrm>
          <a:prstGeom prst="rect">
            <a:avLst/>
          </a:prstGeom>
          <a:noFill/>
          <a:ln>
            <a:noFill/>
          </a:ln>
        </p:spPr>
        <p:txBody>
          <a:bodyPr anchorCtr="0" anchor="ctr" bIns="34275" lIns="68575" spcFirstLastPara="1" rIns="68575" wrap="square" tIns="675025">
            <a:noAutofit/>
          </a:bodyPr>
          <a:lstStyle/>
          <a:p>
            <a:pPr indent="0" lvl="0" marL="0" rtl="0" algn="ctr">
              <a:lnSpc>
                <a:spcPct val="115000"/>
              </a:lnSpc>
              <a:spcBef>
                <a:spcPts val="0"/>
              </a:spcBef>
              <a:spcAft>
                <a:spcPts val="0"/>
              </a:spcAft>
              <a:buSzPts val="7200"/>
              <a:buNone/>
            </a:pPr>
            <a:r>
              <a:rPr lang="en-US"/>
              <a:t>Tell Me About Your Vision</a:t>
            </a:r>
            <a:endParaRPr/>
          </a:p>
          <a:p>
            <a:pPr indent="0" lvl="0" marL="0" rtl="0" algn="ctr">
              <a:lnSpc>
                <a:spcPct val="115000"/>
              </a:lnSpc>
              <a:spcBef>
                <a:spcPts val="0"/>
              </a:spcBef>
              <a:spcAft>
                <a:spcPts val="0"/>
              </a:spcAft>
              <a:buSzPts val="7200"/>
              <a:buNone/>
            </a:pPr>
            <a:r>
              <a:rPr lang="en-US"/>
              <a:t>of a Multichain Future.</a:t>
            </a:r>
            <a:endParaRPr/>
          </a:p>
        </p:txBody>
      </p:sp>
      <p:sp>
        <p:nvSpPr>
          <p:cNvPr id="1632" name="Google Shape;1632;p41"/>
          <p:cNvSpPr txBox="1"/>
          <p:nvPr>
            <p:ph idx="4" type="body"/>
          </p:nvPr>
        </p:nvSpPr>
        <p:spPr>
          <a:xfrm>
            <a:off x="6897748" y="5929650"/>
            <a:ext cx="4491300" cy="12981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Clr>
                <a:schemeClr val="lt1"/>
              </a:buClr>
              <a:buSzPts val="2100"/>
              <a:buNone/>
            </a:pPr>
            <a:r>
              <a:rPr lang="en-US" sz="3300"/>
              <a:t>Shawn Tabrizi</a:t>
            </a:r>
            <a:br>
              <a:rPr lang="en-US" sz="3000"/>
            </a:br>
            <a:r>
              <a:rPr b="0" lang="en-US" sz="3000">
                <a:latin typeface="Inter Light"/>
                <a:ea typeface="Inter Light"/>
                <a:cs typeface="Inter Light"/>
                <a:sym typeface="Inter Light"/>
              </a:rPr>
              <a:t>@shawntabrizi</a:t>
            </a:r>
            <a:endParaRPr b="0" sz="3300">
              <a:latin typeface="Inter Light"/>
              <a:ea typeface="Inter Light"/>
              <a:cs typeface="Inter Light"/>
              <a:sym typeface="Inter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EBEBE"/>
            </a:gs>
          </a:gsLst>
          <a:path path="circle">
            <a:fillToRect b="50%" l="50%" r="50%" t="50%"/>
          </a:path>
          <a:tileRect/>
        </a:gradFill>
      </p:bgPr>
    </p:bg>
    <p:spTree>
      <p:nvGrpSpPr>
        <p:cNvPr id="1637" name="Shape 1637"/>
        <p:cNvGrpSpPr/>
        <p:nvPr/>
      </p:nvGrpSpPr>
      <p:grpSpPr>
        <a:xfrm>
          <a:off x="0" y="0"/>
          <a:ext cx="0" cy="0"/>
          <a:chOff x="0" y="0"/>
          <a:chExt cx="0" cy="0"/>
        </a:xfrm>
      </p:grpSpPr>
      <p:cxnSp>
        <p:nvCxnSpPr>
          <p:cNvPr id="1638" name="Google Shape;1638;p42"/>
          <p:cNvCxnSpPr/>
          <p:nvPr/>
        </p:nvCxnSpPr>
        <p:spPr>
          <a:xfrm>
            <a:off x="4245850" y="5926318"/>
            <a:ext cx="4206000" cy="0"/>
          </a:xfrm>
          <a:prstGeom prst="straightConnector1">
            <a:avLst/>
          </a:prstGeom>
          <a:noFill/>
          <a:ln cap="flat" cmpd="sng" w="38100">
            <a:solidFill>
              <a:srgbClr val="FF1864"/>
            </a:solidFill>
            <a:prstDash val="dot"/>
            <a:round/>
            <a:headEnd len="sm" w="sm" type="none"/>
            <a:tailEnd len="sm" w="sm" type="none"/>
          </a:ln>
        </p:spPr>
      </p:cxnSp>
      <p:pic>
        <p:nvPicPr>
          <p:cNvPr id="1639" name="Google Shape;1639;p42"/>
          <p:cNvPicPr preferRelativeResize="0"/>
          <p:nvPr/>
        </p:nvPicPr>
        <p:blipFill rotWithShape="1">
          <a:blip r:embed="rId3">
            <a:alphaModFix/>
          </a:blip>
          <a:srcRect b="0" l="0" r="0" t="0"/>
          <a:stretch/>
        </p:blipFill>
        <p:spPr>
          <a:xfrm>
            <a:off x="8263350" y="2527174"/>
            <a:ext cx="5029200" cy="5029200"/>
          </a:xfrm>
          <a:prstGeom prst="rect">
            <a:avLst/>
          </a:prstGeom>
          <a:noFill/>
          <a:ln>
            <a:noFill/>
          </a:ln>
        </p:spPr>
      </p:pic>
      <p:sp>
        <p:nvSpPr>
          <p:cNvPr id="1640" name="Google Shape;1640;p42"/>
          <p:cNvSpPr txBox="1"/>
          <p:nvPr/>
        </p:nvSpPr>
        <p:spPr>
          <a:xfrm>
            <a:off x="661900" y="246650"/>
            <a:ext cx="4741200" cy="1569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Inter"/>
                <a:ea typeface="Inter"/>
                <a:cs typeface="Inter"/>
                <a:sym typeface="Inter"/>
              </a:rPr>
              <a:t>Any user facing wallet that wants to support multiple chains.</a:t>
            </a:r>
            <a:endParaRPr b="1" i="0" sz="3000" u="none" cap="none" strike="noStrike">
              <a:solidFill>
                <a:schemeClr val="dk1"/>
              </a:solidFill>
              <a:latin typeface="Inter"/>
              <a:ea typeface="Inter"/>
              <a:cs typeface="Inter"/>
              <a:sym typeface="Inter"/>
            </a:endParaRPr>
          </a:p>
        </p:txBody>
      </p:sp>
      <p:sp>
        <p:nvSpPr>
          <p:cNvPr id="1641" name="Google Shape;1641;p42"/>
          <p:cNvSpPr/>
          <p:nvPr/>
        </p:nvSpPr>
        <p:spPr>
          <a:xfrm>
            <a:off x="12685700" y="6422813"/>
            <a:ext cx="39357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Execute Transfer</a:t>
            </a:r>
            <a:endParaRPr b="0" i="0" sz="1400" u="none" cap="none" strike="noStrike">
              <a:solidFill>
                <a:srgbClr val="000000"/>
              </a:solidFill>
              <a:latin typeface="Arial"/>
              <a:ea typeface="Arial"/>
              <a:cs typeface="Arial"/>
              <a:sym typeface="Arial"/>
            </a:endParaRPr>
          </a:p>
        </p:txBody>
      </p:sp>
      <p:sp>
        <p:nvSpPr>
          <p:cNvPr id="1642" name="Google Shape;1642;p42"/>
          <p:cNvSpPr/>
          <p:nvPr/>
        </p:nvSpPr>
        <p:spPr>
          <a:xfrm>
            <a:off x="12685700" y="5247075"/>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42"/>
          <p:cNvSpPr/>
          <p:nvPr/>
        </p:nvSpPr>
        <p:spPr>
          <a:xfrm>
            <a:off x="12685700" y="4071338"/>
            <a:ext cx="3935700" cy="1352400"/>
          </a:xfrm>
          <a:prstGeom prst="cube">
            <a:avLst>
              <a:gd fmla="val 25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Get Balance</a:t>
            </a:r>
            <a:endParaRPr b="0" i="0" sz="3600" u="none" cap="none" strike="noStrike">
              <a:solidFill>
                <a:schemeClr val="lt1"/>
              </a:solidFill>
              <a:latin typeface="Inter"/>
              <a:ea typeface="Inter"/>
              <a:cs typeface="Inter"/>
              <a:sym typeface="Inter"/>
            </a:endParaRPr>
          </a:p>
        </p:txBody>
      </p:sp>
      <p:sp>
        <p:nvSpPr>
          <p:cNvPr id="1644" name="Google Shape;1644;p42"/>
          <p:cNvSpPr/>
          <p:nvPr/>
        </p:nvSpPr>
        <p:spPr>
          <a:xfrm>
            <a:off x="12685700" y="2895600"/>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42"/>
          <p:cNvSpPr txBox="1"/>
          <p:nvPr/>
        </p:nvSpPr>
        <p:spPr>
          <a:xfrm>
            <a:off x="11907350" y="186150"/>
            <a:ext cx="5492400" cy="203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dk1"/>
                </a:solidFill>
                <a:latin typeface="Inter"/>
                <a:ea typeface="Inter"/>
                <a:cs typeface="Inter"/>
                <a:sym typeface="Inter"/>
              </a:rPr>
              <a:t>Any Chain with XCM</a:t>
            </a:r>
            <a:endParaRPr b="1" i="0" sz="6000" u="none" cap="none" strike="noStrike">
              <a:solidFill>
                <a:schemeClr val="dk1"/>
              </a:solidFill>
              <a:latin typeface="Inter"/>
              <a:ea typeface="Inter"/>
              <a:cs typeface="Inter"/>
              <a:sym typeface="Inter"/>
            </a:endParaRPr>
          </a:p>
        </p:txBody>
      </p:sp>
      <p:cxnSp>
        <p:nvCxnSpPr>
          <p:cNvPr id="1646" name="Google Shape;1646;p42"/>
          <p:cNvCxnSpPr/>
          <p:nvPr/>
        </p:nvCxnSpPr>
        <p:spPr>
          <a:xfrm>
            <a:off x="4586550" y="4922625"/>
            <a:ext cx="3865200" cy="0"/>
          </a:xfrm>
          <a:prstGeom prst="straightConnector1">
            <a:avLst/>
          </a:prstGeom>
          <a:noFill/>
          <a:ln cap="flat" cmpd="sng" w="38100">
            <a:solidFill>
              <a:srgbClr val="4A86E8"/>
            </a:solidFill>
            <a:prstDash val="dash"/>
            <a:round/>
            <a:headEnd len="med" w="med" type="stealth"/>
            <a:tailEnd len="sm" w="sm" type="none"/>
          </a:ln>
        </p:spPr>
      </p:cxnSp>
      <p:cxnSp>
        <p:nvCxnSpPr>
          <p:cNvPr id="1647" name="Google Shape;1647;p42"/>
          <p:cNvCxnSpPr>
            <a:endCxn id="1641" idx="2"/>
          </p:cNvCxnSpPr>
          <p:nvPr/>
        </p:nvCxnSpPr>
        <p:spPr>
          <a:xfrm>
            <a:off x="10754000" y="6521963"/>
            <a:ext cx="1931700" cy="746100"/>
          </a:xfrm>
          <a:prstGeom prst="bentConnector3">
            <a:avLst>
              <a:gd fmla="val 826" name="adj1"/>
            </a:avLst>
          </a:prstGeom>
          <a:noFill/>
          <a:ln cap="flat" cmpd="sng" w="38100">
            <a:solidFill>
              <a:srgbClr val="FF1864"/>
            </a:solidFill>
            <a:prstDash val="dot"/>
            <a:round/>
            <a:headEnd len="sm" w="sm" type="none"/>
            <a:tailEnd len="med" w="med" type="stealth"/>
          </a:ln>
        </p:spPr>
      </p:cxnSp>
      <p:sp>
        <p:nvSpPr>
          <p:cNvPr id="1648" name="Google Shape;1648;p42"/>
          <p:cNvSpPr/>
          <p:nvPr/>
        </p:nvSpPr>
        <p:spPr>
          <a:xfrm>
            <a:off x="5708975" y="5689564"/>
            <a:ext cx="2219942" cy="845689"/>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649" name="Google Shape;1649;p42"/>
          <p:cNvSpPr/>
          <p:nvPr/>
        </p:nvSpPr>
        <p:spPr>
          <a:xfrm>
            <a:off x="5708975" y="4998915"/>
            <a:ext cx="2219942" cy="845689"/>
          </a:xfrm>
          <a:prstGeom prst="flowChartMagneticDisk">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650" name="Google Shape;1650;p42"/>
          <p:cNvSpPr/>
          <p:nvPr/>
        </p:nvSpPr>
        <p:spPr>
          <a:xfrm>
            <a:off x="5708975" y="4341314"/>
            <a:ext cx="2219942" cy="845689"/>
          </a:xfrm>
          <a:prstGeom prst="flowChartMagneticDisk">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651" name="Google Shape;1651;p42"/>
          <p:cNvSpPr/>
          <p:nvPr/>
        </p:nvSpPr>
        <p:spPr>
          <a:xfrm>
            <a:off x="5708975" y="3688530"/>
            <a:ext cx="2219942" cy="845689"/>
          </a:xfrm>
          <a:prstGeom prst="flowChartMagneticDisk">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652" name="Google Shape;1652;p42"/>
          <p:cNvSpPr txBox="1"/>
          <p:nvPr/>
        </p:nvSpPr>
        <p:spPr>
          <a:xfrm>
            <a:off x="5708975" y="6627650"/>
            <a:ext cx="2220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nter Light"/>
                <a:ea typeface="Inter Light"/>
                <a:cs typeface="Inter Light"/>
                <a:sym typeface="Inter Light"/>
              </a:rPr>
              <a:t>Well Formed XCM Instructions</a:t>
            </a:r>
            <a:endParaRPr b="0" i="0" sz="2400" u="none" cap="none" strike="noStrike">
              <a:solidFill>
                <a:srgbClr val="000000"/>
              </a:solidFill>
              <a:latin typeface="Inter Light"/>
              <a:ea typeface="Inter Light"/>
              <a:cs typeface="Inter Light"/>
              <a:sym typeface="Inter Light"/>
            </a:endParaRPr>
          </a:p>
        </p:txBody>
      </p:sp>
      <p:cxnSp>
        <p:nvCxnSpPr>
          <p:cNvPr id="1653" name="Google Shape;1653;p42"/>
          <p:cNvCxnSpPr/>
          <p:nvPr/>
        </p:nvCxnSpPr>
        <p:spPr>
          <a:xfrm>
            <a:off x="8435650" y="2262900"/>
            <a:ext cx="0" cy="5578800"/>
          </a:xfrm>
          <a:prstGeom prst="straightConnector1">
            <a:avLst/>
          </a:prstGeom>
          <a:noFill/>
          <a:ln cap="flat" cmpd="sng" w="38100">
            <a:solidFill>
              <a:schemeClr val="dk2"/>
            </a:solidFill>
            <a:prstDash val="solid"/>
            <a:round/>
            <a:headEnd len="sm" w="sm" type="none"/>
            <a:tailEnd len="sm" w="sm" type="none"/>
          </a:ln>
        </p:spPr>
      </p:cxnSp>
      <p:cxnSp>
        <p:nvCxnSpPr>
          <p:cNvPr id="1654" name="Google Shape;1654;p42"/>
          <p:cNvCxnSpPr/>
          <p:nvPr/>
        </p:nvCxnSpPr>
        <p:spPr>
          <a:xfrm>
            <a:off x="8877825" y="2262900"/>
            <a:ext cx="0" cy="5578800"/>
          </a:xfrm>
          <a:prstGeom prst="straightConnector1">
            <a:avLst/>
          </a:prstGeom>
          <a:noFill/>
          <a:ln cap="flat" cmpd="sng" w="38100">
            <a:solidFill>
              <a:schemeClr val="dk2"/>
            </a:solidFill>
            <a:prstDash val="solid"/>
            <a:round/>
            <a:headEnd len="sm" w="sm" type="none"/>
            <a:tailEnd len="sm" w="sm" type="none"/>
          </a:ln>
        </p:spPr>
      </p:cxnSp>
      <p:cxnSp>
        <p:nvCxnSpPr>
          <p:cNvPr id="1655" name="Google Shape;1655;p42"/>
          <p:cNvCxnSpPr/>
          <p:nvPr/>
        </p:nvCxnSpPr>
        <p:spPr>
          <a:xfrm>
            <a:off x="8859700" y="4922601"/>
            <a:ext cx="445200" cy="0"/>
          </a:xfrm>
          <a:prstGeom prst="straightConnector1">
            <a:avLst/>
          </a:prstGeom>
          <a:noFill/>
          <a:ln cap="flat" cmpd="sng" w="38100">
            <a:solidFill>
              <a:srgbClr val="4A86E8"/>
            </a:solidFill>
            <a:prstDash val="dash"/>
            <a:round/>
            <a:headEnd len="sm" w="sm" type="none"/>
            <a:tailEnd len="sm" w="sm" type="none"/>
          </a:ln>
        </p:spPr>
      </p:cxnSp>
      <p:sp>
        <p:nvSpPr>
          <p:cNvPr id="1656" name="Google Shape;1656;p42"/>
          <p:cNvSpPr/>
          <p:nvPr/>
        </p:nvSpPr>
        <p:spPr>
          <a:xfrm>
            <a:off x="9634950" y="3898775"/>
            <a:ext cx="2286000" cy="228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Inter"/>
                <a:ea typeface="Inter"/>
                <a:cs typeface="Inter"/>
                <a:sym typeface="Inter"/>
              </a:rPr>
              <a:t>XCM Executor</a:t>
            </a:r>
            <a:endParaRPr b="0" i="0" sz="3600" u="none" cap="none" strike="noStrike">
              <a:solidFill>
                <a:srgbClr val="000000"/>
              </a:solidFill>
              <a:latin typeface="Inter"/>
              <a:ea typeface="Inter"/>
              <a:cs typeface="Inter"/>
              <a:sym typeface="Inter"/>
            </a:endParaRPr>
          </a:p>
        </p:txBody>
      </p:sp>
      <p:sp>
        <p:nvSpPr>
          <p:cNvPr id="1657" name="Google Shape;1657;p42"/>
          <p:cNvSpPr txBox="1"/>
          <p:nvPr/>
        </p:nvSpPr>
        <p:spPr>
          <a:xfrm>
            <a:off x="1903350" y="8764625"/>
            <a:ext cx="144813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Inter Light"/>
                <a:ea typeface="Inter Light"/>
                <a:cs typeface="Inter Light"/>
                <a:sym typeface="Inter Light"/>
              </a:rPr>
              <a:t>XCM Executor can be configured and managed by parachains, ensuring messages are always routed and executed correctly!</a:t>
            </a:r>
            <a:endParaRPr b="0" i="0" sz="3600" u="none" cap="none" strike="noStrike">
              <a:solidFill>
                <a:srgbClr val="000000"/>
              </a:solidFill>
              <a:latin typeface="Inter Light"/>
              <a:ea typeface="Inter Light"/>
              <a:cs typeface="Inter Light"/>
              <a:sym typeface="Inter Light"/>
            </a:endParaRPr>
          </a:p>
        </p:txBody>
      </p:sp>
      <p:sp>
        <p:nvSpPr>
          <p:cNvPr id="1658" name="Google Shape;1658;p42"/>
          <p:cNvSpPr txBox="1"/>
          <p:nvPr/>
        </p:nvSpPr>
        <p:spPr>
          <a:xfrm>
            <a:off x="8432625" y="2215775"/>
            <a:ext cx="445200" cy="572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ourier New"/>
                <a:ea typeface="Courier New"/>
                <a:cs typeface="Courier New"/>
                <a:sym typeface="Courier New"/>
              </a:rPr>
              <a:t>011101111001</a:t>
            </a:r>
            <a:endParaRPr b="0" i="0" sz="1400" u="none" cap="none" strike="noStrike">
              <a:solidFill>
                <a:schemeClr val="dk1"/>
              </a:solidFill>
              <a:latin typeface="Arial"/>
              <a:ea typeface="Arial"/>
              <a:cs typeface="Arial"/>
              <a:sym typeface="Arial"/>
            </a:endParaRPr>
          </a:p>
        </p:txBody>
      </p:sp>
      <p:pic>
        <p:nvPicPr>
          <p:cNvPr id="1659" name="Google Shape;1659;p42"/>
          <p:cNvPicPr preferRelativeResize="0"/>
          <p:nvPr/>
        </p:nvPicPr>
        <p:blipFill rotWithShape="1">
          <a:blip r:embed="rId4">
            <a:alphaModFix/>
          </a:blip>
          <a:srcRect b="0" l="0" r="0" t="0"/>
          <a:stretch/>
        </p:blipFill>
        <p:spPr>
          <a:xfrm>
            <a:off x="1460350" y="2349938"/>
            <a:ext cx="3105150" cy="6143625"/>
          </a:xfrm>
          <a:prstGeom prst="rect">
            <a:avLst/>
          </a:prstGeom>
          <a:noFill/>
          <a:ln>
            <a:noFill/>
          </a:ln>
        </p:spPr>
      </p:pic>
      <p:cxnSp>
        <p:nvCxnSpPr>
          <p:cNvPr id="1660" name="Google Shape;1660;p42"/>
          <p:cNvCxnSpPr/>
          <p:nvPr/>
        </p:nvCxnSpPr>
        <p:spPr>
          <a:xfrm>
            <a:off x="8859700" y="5926305"/>
            <a:ext cx="445200" cy="0"/>
          </a:xfrm>
          <a:prstGeom prst="straightConnector1">
            <a:avLst/>
          </a:prstGeom>
          <a:noFill/>
          <a:ln cap="flat" cmpd="sng" w="38100">
            <a:solidFill>
              <a:srgbClr val="FF1864"/>
            </a:solidFill>
            <a:prstDash val="dot"/>
            <a:round/>
            <a:headEnd len="sm" w="sm" type="none"/>
            <a:tailEnd len="sm" w="sm" type="none"/>
          </a:ln>
        </p:spPr>
      </p:cxnSp>
      <p:cxnSp>
        <p:nvCxnSpPr>
          <p:cNvPr id="1661" name="Google Shape;1661;p42"/>
          <p:cNvCxnSpPr/>
          <p:nvPr/>
        </p:nvCxnSpPr>
        <p:spPr>
          <a:xfrm>
            <a:off x="12240500" y="4909488"/>
            <a:ext cx="445200" cy="0"/>
          </a:xfrm>
          <a:prstGeom prst="straightConnector1">
            <a:avLst/>
          </a:prstGeom>
          <a:noFill/>
          <a:ln cap="flat" cmpd="sng" w="38100">
            <a:solidFill>
              <a:srgbClr val="4A86E8"/>
            </a:solidFill>
            <a:prstDash val="dash"/>
            <a:round/>
            <a:headEnd len="sm" w="sm" type="none"/>
            <a:tailEnd len="sm" w="sm" type="none"/>
          </a:ln>
        </p:spPr>
      </p:cxnSp>
      <p:sp>
        <p:nvSpPr>
          <p:cNvPr id="1662" name="Google Shape;1662;p42"/>
          <p:cNvSpPr/>
          <p:nvPr/>
        </p:nvSpPr>
        <p:spPr>
          <a:xfrm>
            <a:off x="1984150" y="6646025"/>
            <a:ext cx="2096700" cy="498000"/>
          </a:xfrm>
          <a:prstGeom prst="roundRect">
            <a:avLst>
              <a:gd fmla="val 16667" name="adj"/>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Transfer Token</a:t>
            </a:r>
            <a:endParaRPr b="0" i="0" sz="1800" u="none" cap="none" strike="noStrike">
              <a:solidFill>
                <a:schemeClr val="lt1"/>
              </a:solidFill>
              <a:latin typeface="Arial"/>
              <a:ea typeface="Arial"/>
              <a:cs typeface="Arial"/>
              <a:sym typeface="Arial"/>
            </a:endParaRPr>
          </a:p>
        </p:txBody>
      </p:sp>
      <p:sp>
        <p:nvSpPr>
          <p:cNvPr id="1663" name="Google Shape;1663;p42"/>
          <p:cNvSpPr txBox="1"/>
          <p:nvPr/>
        </p:nvSpPr>
        <p:spPr>
          <a:xfrm>
            <a:off x="1900150" y="3394050"/>
            <a:ext cx="2180700" cy="224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Inter"/>
                <a:ea typeface="Inter"/>
                <a:cs typeface="Inter"/>
                <a:sym typeface="Inter"/>
              </a:rPr>
              <a:t>Balances:</a:t>
            </a:r>
            <a:endParaRPr b="1" i="0" sz="24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nter Light"/>
                <a:ea typeface="Inter Light"/>
                <a:cs typeface="Inter Light"/>
                <a:sym typeface="Inter Light"/>
              </a:rPr>
              <a:t>DOT: xxx</a:t>
            </a:r>
            <a:endParaRPr b="0" i="0" sz="2400" u="none" cap="none" strike="noStrike">
              <a:solidFill>
                <a:srgbClr val="000000"/>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nter Light"/>
                <a:ea typeface="Inter Light"/>
                <a:cs typeface="Inter Light"/>
                <a:sym typeface="Inter Light"/>
              </a:rPr>
              <a:t>KSM: xxx</a:t>
            </a:r>
            <a:endParaRPr b="0" i="0" sz="2400" u="none" cap="none" strike="noStrike">
              <a:solidFill>
                <a:srgbClr val="000000"/>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nter Light"/>
                <a:ea typeface="Inter Light"/>
                <a:cs typeface="Inter Light"/>
                <a:sym typeface="Inter Light"/>
              </a:rPr>
              <a:t>ROC: xxx</a:t>
            </a:r>
            <a:endParaRPr b="0" i="0" sz="2400" u="none" cap="none" strike="noStrike">
              <a:solidFill>
                <a:srgbClr val="000000"/>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nter Light"/>
                <a:ea typeface="Inter Light"/>
                <a:cs typeface="Inter Light"/>
                <a:sym typeface="Inter Light"/>
              </a:rPr>
              <a:t>WND: xxx</a:t>
            </a:r>
            <a:endParaRPr b="0" i="0" sz="2400" u="none" cap="none" strike="noStrike">
              <a:solidFill>
                <a:srgbClr val="000000"/>
              </a:solidFill>
              <a:latin typeface="Inter Light"/>
              <a:ea typeface="Inter Light"/>
              <a:cs typeface="Inter Light"/>
              <a:sym typeface="Inter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667" name="Shape 1667"/>
        <p:cNvGrpSpPr/>
        <p:nvPr/>
      </p:nvGrpSpPr>
      <p:grpSpPr>
        <a:xfrm>
          <a:off x="0" y="0"/>
          <a:ext cx="0" cy="0"/>
          <a:chOff x="0" y="0"/>
          <a:chExt cx="0" cy="0"/>
        </a:xfrm>
      </p:grpSpPr>
      <p:sp>
        <p:nvSpPr>
          <p:cNvPr id="1668" name="Google Shape;1668;p43"/>
          <p:cNvSpPr/>
          <p:nvPr/>
        </p:nvSpPr>
        <p:spPr>
          <a:xfrm>
            <a:off x="7795638" y="2782370"/>
            <a:ext cx="4230900" cy="4230600"/>
          </a:xfrm>
          <a:prstGeom prst="arc">
            <a:avLst>
              <a:gd fmla="val 2870000" name="adj1"/>
              <a:gd fmla="val 2851234" name="adj2"/>
            </a:avLst>
          </a:prstGeom>
          <a:noFill/>
          <a:ln cap="rnd" cmpd="sng" w="25400">
            <a:solidFill>
              <a:srgbClr val="7F7F7F"/>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669" name="Google Shape;1669;p43"/>
          <p:cNvSpPr/>
          <p:nvPr/>
        </p:nvSpPr>
        <p:spPr>
          <a:xfrm>
            <a:off x="7941654" y="2928920"/>
            <a:ext cx="3937800" cy="3937500"/>
          </a:xfrm>
          <a:prstGeom prst="ellipse">
            <a:avLst/>
          </a:prstGeom>
          <a:noFill/>
          <a:ln cap="sq" cmpd="sng" w="254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670" name="Google Shape;1670;p43"/>
          <p:cNvCxnSpPr/>
          <p:nvPr/>
        </p:nvCxnSpPr>
        <p:spPr>
          <a:xfrm>
            <a:off x="11551192" y="6550659"/>
            <a:ext cx="0" cy="880800"/>
          </a:xfrm>
          <a:prstGeom prst="straightConnector1">
            <a:avLst/>
          </a:prstGeom>
          <a:noFill/>
          <a:ln cap="rnd" cmpd="sng" w="25400">
            <a:solidFill>
              <a:schemeClr val="lt1"/>
            </a:solidFill>
            <a:prstDash val="solid"/>
            <a:round/>
            <a:headEnd len="sm" w="sm" type="none"/>
            <a:tailEnd len="sm" w="sm" type="none"/>
          </a:ln>
        </p:spPr>
      </p:cxnSp>
      <p:cxnSp>
        <p:nvCxnSpPr>
          <p:cNvPr id="1671" name="Google Shape;1671;p43"/>
          <p:cNvCxnSpPr>
            <a:endCxn id="1669" idx="2"/>
          </p:cNvCxnSpPr>
          <p:nvPr/>
        </p:nvCxnSpPr>
        <p:spPr>
          <a:xfrm>
            <a:off x="5447454" y="4897670"/>
            <a:ext cx="2494200" cy="0"/>
          </a:xfrm>
          <a:prstGeom prst="straightConnector1">
            <a:avLst/>
          </a:prstGeom>
          <a:noFill/>
          <a:ln cap="sq" cmpd="sng" w="25400">
            <a:solidFill>
              <a:schemeClr val="lt1"/>
            </a:solidFill>
            <a:prstDash val="solid"/>
            <a:round/>
            <a:headEnd len="med" w="med" type="oval"/>
            <a:tailEnd len="sm" w="sm" type="none"/>
          </a:ln>
        </p:spPr>
      </p:cxnSp>
      <p:pic>
        <p:nvPicPr>
          <p:cNvPr id="1672" name="Google Shape;1672;p43"/>
          <p:cNvPicPr preferRelativeResize="0"/>
          <p:nvPr/>
        </p:nvPicPr>
        <p:blipFill rotWithShape="1">
          <a:blip r:embed="rId3">
            <a:alphaModFix/>
          </a:blip>
          <a:srcRect b="0" l="0" r="0" t="0"/>
          <a:stretch/>
        </p:blipFill>
        <p:spPr>
          <a:xfrm flipH="1" rot="-1320003">
            <a:off x="5896927" y="2219336"/>
            <a:ext cx="6903569" cy="5848349"/>
          </a:xfrm>
          <a:prstGeom prst="rect">
            <a:avLst/>
          </a:prstGeom>
          <a:noFill/>
          <a:ln>
            <a:noFill/>
          </a:ln>
        </p:spPr>
      </p:pic>
      <p:sp>
        <p:nvSpPr>
          <p:cNvPr id="1673" name="Google Shape;1673;p43"/>
          <p:cNvSpPr txBox="1"/>
          <p:nvPr>
            <p:ph idx="3" type="body"/>
          </p:nvPr>
        </p:nvSpPr>
        <p:spPr>
          <a:xfrm rot="-5400000">
            <a:off x="10254250" y="3579471"/>
            <a:ext cx="1890000" cy="18288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1800"/>
              <a:buFont typeface="Arial"/>
              <a:buNone/>
            </a:pPr>
            <a:r>
              <a:rPr lang="en-US" sz="3000">
                <a:solidFill>
                  <a:schemeClr val="lt1"/>
                </a:solidFill>
              </a:rPr>
              <a:t>XCMP</a:t>
            </a:r>
            <a:endParaRPr sz="3000">
              <a:solidFill>
                <a:schemeClr val="lt1"/>
              </a:solidFill>
            </a:endParaRPr>
          </a:p>
        </p:txBody>
      </p:sp>
      <p:sp>
        <p:nvSpPr>
          <p:cNvPr id="1674" name="Google Shape;1674;p43"/>
          <p:cNvSpPr/>
          <p:nvPr/>
        </p:nvSpPr>
        <p:spPr>
          <a:xfrm>
            <a:off x="3676569" y="3999370"/>
            <a:ext cx="1828800" cy="1828800"/>
          </a:xfrm>
          <a:prstGeom prst="arc">
            <a:avLst>
              <a:gd fmla="val 2869999" name="adj1"/>
              <a:gd fmla="val 2851233" name="adj2"/>
            </a:avLst>
          </a:prstGeom>
          <a:noFill/>
          <a:ln cap="sq" cmpd="sng" w="254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675" name="Google Shape;1675;p43"/>
          <p:cNvSpPr txBox="1"/>
          <p:nvPr>
            <p:ph type="title"/>
          </p:nvPr>
        </p:nvSpPr>
        <p:spPr>
          <a:xfrm rot="-5400000">
            <a:off x="-2193010" y="3894288"/>
            <a:ext cx="9027900" cy="24984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dk1"/>
              </a:buClr>
              <a:buSzPts val="6000"/>
              <a:buFont typeface="Inter"/>
              <a:buNone/>
            </a:pPr>
            <a:r>
              <a:rPr lang="en-US">
                <a:solidFill>
                  <a:schemeClr val="lt1"/>
                </a:solidFill>
              </a:rPr>
              <a:t>XCM Across Different Consensus Systems</a:t>
            </a:r>
            <a:endParaRPr>
              <a:solidFill>
                <a:schemeClr val="lt1"/>
              </a:solidFill>
            </a:endParaRPr>
          </a:p>
        </p:txBody>
      </p:sp>
      <p:sp>
        <p:nvSpPr>
          <p:cNvPr id="1676" name="Google Shape;1676;p43"/>
          <p:cNvSpPr txBox="1"/>
          <p:nvPr>
            <p:ph idx="3" type="body"/>
          </p:nvPr>
        </p:nvSpPr>
        <p:spPr>
          <a:xfrm rot="-5400000">
            <a:off x="3672125" y="6402996"/>
            <a:ext cx="1890000" cy="1828800"/>
          </a:xfrm>
          <a:prstGeom prst="rect">
            <a:avLst/>
          </a:prstGeom>
          <a:noFill/>
          <a:ln>
            <a:noFill/>
          </a:ln>
        </p:spPr>
        <p:txBody>
          <a:bodyPr anchorCtr="0" anchor="ctr" bIns="34275" lIns="68575" spcFirstLastPara="1" rIns="68575" wrap="square" tIns="34275">
            <a:noAutofit/>
          </a:bodyPr>
          <a:lstStyle/>
          <a:p>
            <a:pPr indent="0" lvl="0" marL="0" marR="0" rtl="0" algn="r">
              <a:lnSpc>
                <a:spcPct val="90000"/>
              </a:lnSpc>
              <a:spcBef>
                <a:spcPts val="0"/>
              </a:spcBef>
              <a:spcAft>
                <a:spcPts val="0"/>
              </a:spcAft>
              <a:buClr>
                <a:schemeClr val="dk1"/>
              </a:buClr>
              <a:buSzPts val="1800"/>
              <a:buFont typeface="Arial"/>
              <a:buNone/>
            </a:pPr>
            <a:r>
              <a:rPr lang="en-US" sz="3000">
                <a:solidFill>
                  <a:schemeClr val="lt1"/>
                </a:solidFill>
              </a:rPr>
              <a:t>Ethereum Smart Contract</a:t>
            </a:r>
            <a:endParaRPr sz="3000">
              <a:solidFill>
                <a:schemeClr val="lt1"/>
              </a:solidFill>
            </a:endParaRPr>
          </a:p>
        </p:txBody>
      </p:sp>
      <p:sp>
        <p:nvSpPr>
          <p:cNvPr id="1677" name="Google Shape;1677;p43"/>
          <p:cNvSpPr txBox="1"/>
          <p:nvPr>
            <p:ph idx="7" type="body"/>
          </p:nvPr>
        </p:nvSpPr>
        <p:spPr>
          <a:xfrm rot="-5400000">
            <a:off x="12776800" y="4053475"/>
            <a:ext cx="2494200" cy="8808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Arial"/>
              <a:buNone/>
            </a:pPr>
            <a:r>
              <a:rPr lang="en-US" sz="3000">
                <a:solidFill>
                  <a:schemeClr val="lt1"/>
                </a:solidFill>
              </a:rPr>
              <a:t>ink! Smart Contract on a Parachain</a:t>
            </a:r>
            <a:endParaRPr sz="3000">
              <a:solidFill>
                <a:schemeClr val="lt1"/>
              </a:solidFill>
            </a:endParaRPr>
          </a:p>
        </p:txBody>
      </p:sp>
      <p:sp>
        <p:nvSpPr>
          <p:cNvPr id="1678" name="Google Shape;1678;p43"/>
          <p:cNvSpPr/>
          <p:nvPr>
            <p:ph idx="9" type="pic"/>
          </p:nvPr>
        </p:nvSpPr>
        <p:spPr>
          <a:xfrm>
            <a:off x="3784547" y="4101658"/>
            <a:ext cx="1622700" cy="1624200"/>
          </a:xfrm>
          <a:prstGeom prst="ellipse">
            <a:avLst/>
          </a:prstGeom>
          <a:solidFill>
            <a:schemeClr val="lt1"/>
          </a:solidFill>
          <a:ln>
            <a:noFill/>
          </a:ln>
          <a:effectLst>
            <a:outerShdw blurRad="202355" sx="102000" rotWithShape="0" algn="ctr" sy="102000">
              <a:srgbClr val="000000">
                <a:alpha val="15686"/>
              </a:srgbClr>
            </a:outerShdw>
          </a:effectLst>
        </p:spPr>
      </p:sp>
      <p:sp>
        <p:nvSpPr>
          <p:cNvPr id="1679" name="Google Shape;1679;p43"/>
          <p:cNvSpPr/>
          <p:nvPr/>
        </p:nvSpPr>
        <p:spPr>
          <a:xfrm>
            <a:off x="3784678" y="4101658"/>
            <a:ext cx="1622700" cy="16242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680" name="Google Shape;1680;p43"/>
          <p:cNvCxnSpPr/>
          <p:nvPr/>
        </p:nvCxnSpPr>
        <p:spPr>
          <a:xfrm rot="10800000">
            <a:off x="11545924" y="7420846"/>
            <a:ext cx="1606800" cy="0"/>
          </a:xfrm>
          <a:prstGeom prst="straightConnector1">
            <a:avLst/>
          </a:prstGeom>
          <a:noFill/>
          <a:ln cap="rnd" cmpd="sng" w="25400">
            <a:solidFill>
              <a:schemeClr val="lt1"/>
            </a:solidFill>
            <a:prstDash val="solid"/>
            <a:round/>
            <a:headEnd len="med" w="med" type="oval"/>
            <a:tailEnd len="sm" w="sm" type="none"/>
          </a:ln>
        </p:spPr>
      </p:cxnSp>
      <p:sp>
        <p:nvSpPr>
          <p:cNvPr id="1681" name="Google Shape;1681;p43"/>
          <p:cNvSpPr txBox="1"/>
          <p:nvPr>
            <p:ph idx="3" type="body"/>
          </p:nvPr>
        </p:nvSpPr>
        <p:spPr>
          <a:xfrm rot="-5400000">
            <a:off x="5580238" y="2863079"/>
            <a:ext cx="1890000" cy="10788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1800"/>
              <a:buFont typeface="Arial"/>
              <a:buNone/>
            </a:pPr>
            <a:r>
              <a:rPr lang="en-US" sz="3000">
                <a:solidFill>
                  <a:schemeClr val="lt1"/>
                </a:solidFill>
              </a:rPr>
              <a:t>Ethereum Bridge</a:t>
            </a:r>
            <a:endParaRPr sz="3000">
              <a:solidFill>
                <a:schemeClr val="lt1"/>
              </a:solidFill>
            </a:endParaRPr>
          </a:p>
        </p:txBody>
      </p:sp>
      <p:pic>
        <p:nvPicPr>
          <p:cNvPr id="1682" name="Google Shape;1682;p43"/>
          <p:cNvPicPr preferRelativeResize="0"/>
          <p:nvPr/>
        </p:nvPicPr>
        <p:blipFill rotWithShape="1">
          <a:blip r:embed="rId4">
            <a:alphaModFix/>
          </a:blip>
          <a:srcRect b="0" l="0" r="0" t="0"/>
          <a:stretch/>
        </p:blipFill>
        <p:spPr>
          <a:xfrm rot="-5400000">
            <a:off x="3969897" y="3850682"/>
            <a:ext cx="1294458" cy="2093976"/>
          </a:xfrm>
          <a:prstGeom prst="rect">
            <a:avLst/>
          </a:prstGeom>
          <a:noFill/>
          <a:ln>
            <a:noFill/>
          </a:ln>
        </p:spPr>
      </p:pic>
      <p:sp>
        <p:nvSpPr>
          <p:cNvPr id="1683" name="Google Shape;1683;p43"/>
          <p:cNvSpPr/>
          <p:nvPr/>
        </p:nvSpPr>
        <p:spPr>
          <a:xfrm flipH="1" rot="6678158">
            <a:off x="9594010" y="4038163"/>
            <a:ext cx="336688" cy="2105340"/>
          </a:xfrm>
          <a:custGeom>
            <a:rect b="b" l="l" r="r" t="t"/>
            <a:pathLst>
              <a:path extrusionOk="0" h="67717" w="5607">
                <a:moveTo>
                  <a:pt x="0" y="0"/>
                </a:moveTo>
                <a:cubicBezTo>
                  <a:pt x="935" y="5104"/>
                  <a:pt x="5607" y="19337"/>
                  <a:pt x="5607" y="30623"/>
                </a:cubicBezTo>
                <a:cubicBezTo>
                  <a:pt x="5607" y="41909"/>
                  <a:pt x="935" y="61535"/>
                  <a:pt x="0" y="67717"/>
                </a:cubicBezTo>
              </a:path>
            </a:pathLst>
          </a:custGeom>
          <a:noFill/>
          <a:ln cap="flat" cmpd="sng" w="7620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3"/>
          <p:cNvSpPr/>
          <p:nvPr/>
        </p:nvSpPr>
        <p:spPr>
          <a:xfrm rot="-5400000">
            <a:off x="9508088" y="4651875"/>
            <a:ext cx="523800" cy="523800"/>
          </a:xfrm>
          <a:prstGeom prst="cube">
            <a:avLst>
              <a:gd fmla="val 25000" name="adj"/>
            </a:avLst>
          </a:prstGeom>
          <a:solidFill>
            <a:srgbClr val="FF1864"/>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43"/>
          <p:cNvSpPr/>
          <p:nvPr/>
        </p:nvSpPr>
        <p:spPr>
          <a:xfrm>
            <a:off x="13104424" y="6499518"/>
            <a:ext cx="1828800" cy="1828800"/>
          </a:xfrm>
          <a:prstGeom prst="arc">
            <a:avLst>
              <a:gd fmla="val 2869999" name="adj1"/>
              <a:gd fmla="val 2851233" name="adj2"/>
            </a:avLst>
          </a:prstGeom>
          <a:noFill/>
          <a:ln cap="sq" cmpd="sng" w="254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686" name="Google Shape;1686;p43"/>
          <p:cNvSpPr/>
          <p:nvPr>
            <p:ph idx="9" type="pic"/>
          </p:nvPr>
        </p:nvSpPr>
        <p:spPr>
          <a:xfrm>
            <a:off x="13212401" y="6601806"/>
            <a:ext cx="1622700" cy="1624200"/>
          </a:xfrm>
          <a:prstGeom prst="ellipse">
            <a:avLst/>
          </a:prstGeom>
          <a:solidFill>
            <a:schemeClr val="lt1"/>
          </a:solidFill>
          <a:ln>
            <a:noFill/>
          </a:ln>
          <a:effectLst>
            <a:outerShdw blurRad="202355" sx="102000" rotWithShape="0" algn="ctr" sy="102000">
              <a:srgbClr val="000000">
                <a:alpha val="15686"/>
              </a:srgbClr>
            </a:outerShdw>
          </a:effectLst>
        </p:spPr>
      </p:sp>
      <p:sp>
        <p:nvSpPr>
          <p:cNvPr id="1687" name="Google Shape;1687;p43"/>
          <p:cNvSpPr/>
          <p:nvPr/>
        </p:nvSpPr>
        <p:spPr>
          <a:xfrm>
            <a:off x="13212532" y="6601806"/>
            <a:ext cx="1622700" cy="16242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pic>
        <p:nvPicPr>
          <p:cNvPr id="1688" name="Google Shape;1688;p43"/>
          <p:cNvPicPr preferRelativeResize="0"/>
          <p:nvPr/>
        </p:nvPicPr>
        <p:blipFill rotWithShape="1">
          <a:blip r:embed="rId5">
            <a:alphaModFix/>
          </a:blip>
          <a:srcRect b="0" l="0" r="0" t="0"/>
          <a:stretch/>
        </p:blipFill>
        <p:spPr>
          <a:xfrm rot="-5400000">
            <a:off x="13678730" y="6372391"/>
            <a:ext cx="690325" cy="2096927"/>
          </a:xfrm>
          <a:prstGeom prst="rect">
            <a:avLst/>
          </a:prstGeom>
          <a:noFill/>
          <a:ln>
            <a:noFill/>
          </a:ln>
        </p:spPr>
      </p:pic>
      <p:sp>
        <p:nvSpPr>
          <p:cNvPr id="1689" name="Google Shape;1689;p43"/>
          <p:cNvSpPr/>
          <p:nvPr/>
        </p:nvSpPr>
        <p:spPr>
          <a:xfrm rot="-5400000">
            <a:off x="12065900" y="7152000"/>
            <a:ext cx="523800" cy="523800"/>
          </a:xfrm>
          <a:prstGeom prst="cube">
            <a:avLst>
              <a:gd fmla="val 25000" name="adj"/>
            </a:avLst>
          </a:prstGeom>
          <a:solidFill>
            <a:srgbClr val="FF1864"/>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43"/>
          <p:cNvSpPr/>
          <p:nvPr/>
        </p:nvSpPr>
        <p:spPr>
          <a:xfrm rot="-5400000">
            <a:off x="6168375" y="4635763"/>
            <a:ext cx="523800" cy="523800"/>
          </a:xfrm>
          <a:prstGeom prst="cube">
            <a:avLst>
              <a:gd fmla="val 25000" name="adj"/>
            </a:avLst>
          </a:prstGeom>
          <a:solidFill>
            <a:srgbClr val="FF1864"/>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43"/>
          <p:cNvSpPr txBox="1"/>
          <p:nvPr>
            <p:ph idx="7" type="body"/>
          </p:nvPr>
        </p:nvSpPr>
        <p:spPr>
          <a:xfrm rot="-5400000">
            <a:off x="5885488" y="6550650"/>
            <a:ext cx="2494200" cy="880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3000">
                <a:solidFill>
                  <a:schemeClr val="lt1"/>
                </a:solidFill>
              </a:rPr>
              <a:t>Parachains</a:t>
            </a:r>
            <a:endParaRPr sz="3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pic>
        <p:nvPicPr>
          <p:cNvPr id="1696" name="Google Shape;1696;p44"/>
          <p:cNvPicPr preferRelativeResize="0"/>
          <p:nvPr>
            <p:ph idx="2" type="pic"/>
          </p:nvPr>
        </p:nvPicPr>
        <p:blipFill rotWithShape="1">
          <a:blip r:embed="rId3">
            <a:alphaModFix/>
          </a:blip>
          <a:srcRect b="0" l="0" r="66922" t="0"/>
          <a:stretch/>
        </p:blipFill>
        <p:spPr>
          <a:xfrm rot="-5400000">
            <a:off x="3772539" y="-4217061"/>
            <a:ext cx="10741771" cy="18266350"/>
          </a:xfrm>
          <a:prstGeom prst="rect">
            <a:avLst/>
          </a:prstGeom>
          <a:solidFill>
            <a:schemeClr val="dk1"/>
          </a:solidFill>
          <a:ln>
            <a:noFill/>
          </a:ln>
        </p:spPr>
      </p:pic>
      <p:sp>
        <p:nvSpPr>
          <p:cNvPr id="1697" name="Google Shape;1697;p44"/>
          <p:cNvSpPr txBox="1"/>
          <p:nvPr>
            <p:ph type="title"/>
          </p:nvPr>
        </p:nvSpPr>
        <p:spPr>
          <a:xfrm rot="-5400000">
            <a:off x="3462150" y="2230351"/>
            <a:ext cx="9960000" cy="58263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lt1"/>
              </a:buClr>
              <a:buSzPts val="9000"/>
              <a:buFont typeface="Inter"/>
              <a:buNone/>
            </a:pPr>
            <a:r>
              <a:rPr lang="en-US"/>
              <a:t>Why is XCM useful?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24000">
              <a:schemeClr val="lt1"/>
            </a:gs>
            <a:gs pos="86000">
              <a:srgbClr val="F2F2F2"/>
            </a:gs>
            <a:gs pos="100000">
              <a:srgbClr val="F2F2F2"/>
            </a:gs>
          </a:gsLst>
          <a:lin ang="5400012" scaled="0"/>
        </a:gradFill>
      </p:bgPr>
    </p:bg>
    <p:spTree>
      <p:nvGrpSpPr>
        <p:cNvPr id="1701" name="Shape 1701"/>
        <p:cNvGrpSpPr/>
        <p:nvPr/>
      </p:nvGrpSpPr>
      <p:grpSpPr>
        <a:xfrm>
          <a:off x="0" y="0"/>
          <a:ext cx="0" cy="0"/>
          <a:chOff x="0" y="0"/>
          <a:chExt cx="0" cy="0"/>
        </a:xfrm>
      </p:grpSpPr>
      <p:pic>
        <p:nvPicPr>
          <p:cNvPr id="1702" name="Google Shape;1702;p45"/>
          <p:cNvPicPr preferRelativeResize="0"/>
          <p:nvPr>
            <p:ph idx="3" type="pic"/>
          </p:nvPr>
        </p:nvPicPr>
        <p:blipFill rotWithShape="1">
          <a:blip r:embed="rId3">
            <a:alphaModFix/>
          </a:blip>
          <a:srcRect b="-99581" l="0" r="0" t="-99551"/>
          <a:stretch/>
        </p:blipFill>
        <p:spPr>
          <a:xfrm rot="-5400000">
            <a:off x="-254817" y="7391250"/>
            <a:ext cx="2891100" cy="1848900"/>
          </a:xfrm>
          <a:prstGeom prst="rect">
            <a:avLst/>
          </a:prstGeom>
          <a:noFill/>
          <a:ln>
            <a:noFill/>
          </a:ln>
        </p:spPr>
      </p:pic>
      <p:pic>
        <p:nvPicPr>
          <p:cNvPr id="1703" name="Google Shape;1703;p45"/>
          <p:cNvPicPr preferRelativeResize="0"/>
          <p:nvPr>
            <p:ph idx="2" type="pic"/>
          </p:nvPr>
        </p:nvPicPr>
        <p:blipFill rotWithShape="1">
          <a:blip r:embed="rId4">
            <a:alphaModFix/>
          </a:blip>
          <a:srcRect b="0" l="0" r="0" t="0"/>
          <a:stretch/>
        </p:blipFill>
        <p:spPr>
          <a:xfrm>
            <a:off x="6686545" y="525738"/>
            <a:ext cx="9235500" cy="9235500"/>
          </a:xfrm>
          <a:prstGeom prst="ellipse">
            <a:avLst/>
          </a:prstGeom>
          <a:noFill/>
          <a:ln>
            <a:noFill/>
          </a:ln>
          <a:effectLst>
            <a:outerShdw blurRad="1270000" sx="101340" rotWithShape="0" algn="ctr" sy="101340">
              <a:schemeClr val="dk1">
                <a:alpha val="16470"/>
              </a:schemeClr>
            </a:outerShdw>
          </a:effectLst>
        </p:spPr>
      </p:pic>
      <p:sp>
        <p:nvSpPr>
          <p:cNvPr id="1704" name="Google Shape;1704;p45"/>
          <p:cNvSpPr txBox="1"/>
          <p:nvPr>
            <p:ph type="title"/>
          </p:nvPr>
        </p:nvSpPr>
        <p:spPr>
          <a:xfrm rot="-5400000">
            <a:off x="-404600" y="2230351"/>
            <a:ext cx="9960000" cy="58263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lt1"/>
              </a:buClr>
              <a:buSzPts val="9000"/>
              <a:buFont typeface="Inter"/>
              <a:buNone/>
            </a:pPr>
            <a:r>
              <a:rPr lang="en-US"/>
              <a:t>Why is XCM useful?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46"/>
          <p:cNvSpPr/>
          <p:nvPr/>
        </p:nvSpPr>
        <p:spPr>
          <a:xfrm rot="-5400000">
            <a:off x="3620963"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46"/>
          <p:cNvSpPr/>
          <p:nvPr/>
        </p:nvSpPr>
        <p:spPr>
          <a:xfrm rot="-5400000">
            <a:off x="2445225"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46"/>
          <p:cNvSpPr/>
          <p:nvPr/>
        </p:nvSpPr>
        <p:spPr>
          <a:xfrm rot="-5400000">
            <a:off x="1269488" y="4467300"/>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Send Transfer</a:t>
            </a:r>
            <a:endParaRPr b="0" i="0" sz="3600" u="none" cap="none" strike="noStrike">
              <a:solidFill>
                <a:schemeClr val="lt1"/>
              </a:solidFill>
              <a:latin typeface="Inter"/>
              <a:ea typeface="Inter"/>
              <a:cs typeface="Inter"/>
              <a:sym typeface="Inter"/>
            </a:endParaRPr>
          </a:p>
        </p:txBody>
      </p:sp>
      <p:sp>
        <p:nvSpPr>
          <p:cNvPr id="1713" name="Google Shape;1713;p46"/>
          <p:cNvSpPr/>
          <p:nvPr/>
        </p:nvSpPr>
        <p:spPr>
          <a:xfrm rot="-5400000">
            <a:off x="93750"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46"/>
          <p:cNvSpPr txBox="1"/>
          <p:nvPr/>
        </p:nvSpPr>
        <p:spPr>
          <a:xfrm rot="-5400000">
            <a:off x="-2129350" y="4589400"/>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Inter"/>
                <a:ea typeface="Inter"/>
                <a:cs typeface="Inter"/>
                <a:sym typeface="Inter"/>
              </a:rPr>
              <a:t>Parachain A</a:t>
            </a:r>
            <a:endParaRPr b="1" i="0" sz="6000" u="none" cap="none" strike="noStrike">
              <a:solidFill>
                <a:schemeClr val="lt1"/>
              </a:solidFill>
              <a:latin typeface="Inter"/>
              <a:ea typeface="Inter"/>
              <a:cs typeface="Inter"/>
              <a:sym typeface="Inter"/>
            </a:endParaRPr>
          </a:p>
        </p:txBody>
      </p:sp>
      <p:sp>
        <p:nvSpPr>
          <p:cNvPr id="1715" name="Google Shape;1715;p46"/>
          <p:cNvSpPr/>
          <p:nvPr/>
        </p:nvSpPr>
        <p:spPr>
          <a:xfrm rot="-5400000">
            <a:off x="13863975"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46"/>
          <p:cNvSpPr/>
          <p:nvPr/>
        </p:nvSpPr>
        <p:spPr>
          <a:xfrm rot="-5400000">
            <a:off x="12688238"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46"/>
          <p:cNvSpPr/>
          <p:nvPr/>
        </p:nvSpPr>
        <p:spPr>
          <a:xfrm rot="-5400000">
            <a:off x="11512500" y="4467300"/>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Execute Transfer</a:t>
            </a:r>
            <a:endParaRPr b="0" i="0" sz="3600" u="none" cap="none" strike="noStrike">
              <a:solidFill>
                <a:schemeClr val="lt1"/>
              </a:solidFill>
              <a:latin typeface="Inter"/>
              <a:ea typeface="Inter"/>
              <a:cs typeface="Inter"/>
              <a:sym typeface="Inter"/>
            </a:endParaRPr>
          </a:p>
        </p:txBody>
      </p:sp>
      <p:sp>
        <p:nvSpPr>
          <p:cNvPr id="1718" name="Google Shape;1718;p46"/>
          <p:cNvSpPr/>
          <p:nvPr/>
        </p:nvSpPr>
        <p:spPr>
          <a:xfrm rot="-5400000">
            <a:off x="10336763"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46"/>
          <p:cNvSpPr txBox="1"/>
          <p:nvPr/>
        </p:nvSpPr>
        <p:spPr>
          <a:xfrm rot="-5400000">
            <a:off x="8180188" y="4589400"/>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Inter"/>
                <a:ea typeface="Inter"/>
                <a:cs typeface="Inter"/>
                <a:sym typeface="Inter"/>
              </a:rPr>
              <a:t>Parachain B</a:t>
            </a:r>
            <a:endParaRPr b="1" i="0" sz="6000" u="none" cap="none" strike="noStrike">
              <a:solidFill>
                <a:schemeClr val="lt1"/>
              </a:solidFill>
              <a:latin typeface="Inter"/>
              <a:ea typeface="Inter"/>
              <a:cs typeface="Inter"/>
              <a:sym typeface="Inter"/>
            </a:endParaRPr>
          </a:p>
        </p:txBody>
      </p:sp>
      <p:sp>
        <p:nvSpPr>
          <p:cNvPr id="1720" name="Google Shape;1720;p46"/>
          <p:cNvSpPr/>
          <p:nvPr/>
        </p:nvSpPr>
        <p:spPr>
          <a:xfrm rot="-5400000">
            <a:off x="4647875" y="6140875"/>
            <a:ext cx="5625600" cy="903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Opaque Message Blob</a:t>
            </a:r>
            <a:endParaRPr b="0" i="0" sz="3600" u="none" cap="none" strike="noStrike">
              <a:solidFill>
                <a:schemeClr val="lt1"/>
              </a:solidFill>
              <a:latin typeface="Inter"/>
              <a:ea typeface="Inter"/>
              <a:cs typeface="Inter"/>
              <a:sym typeface="Inter"/>
            </a:endParaRPr>
          </a:p>
        </p:txBody>
      </p:sp>
      <p:sp>
        <p:nvSpPr>
          <p:cNvPr id="1721" name="Google Shape;1721;p46"/>
          <p:cNvSpPr/>
          <p:nvPr/>
        </p:nvSpPr>
        <p:spPr>
          <a:xfrm>
            <a:off x="3519000" y="1331800"/>
            <a:ext cx="10363898" cy="1689125"/>
          </a:xfrm>
          <a:custGeom>
            <a:rect b="b" l="l" r="r" t="t"/>
            <a:pathLst>
              <a:path extrusionOk="0" h="67565" w="404090">
                <a:moveTo>
                  <a:pt x="0" y="64967"/>
                </a:moveTo>
                <a:lnTo>
                  <a:pt x="0" y="0"/>
                </a:lnTo>
                <a:lnTo>
                  <a:pt x="404090" y="0"/>
                </a:lnTo>
                <a:lnTo>
                  <a:pt x="404090" y="67565"/>
                </a:lnTo>
              </a:path>
            </a:pathLst>
          </a:custGeom>
          <a:noFill/>
          <a:ln cap="flat" cmpd="sng" w="38100">
            <a:solidFill>
              <a:schemeClr val="lt1"/>
            </a:solidFill>
            <a:prstDash val="solid"/>
            <a:round/>
            <a:headEnd len="sm" w="sm" type="none"/>
            <a:tailEnd len="med" w="med" type="triangle"/>
          </a:ln>
        </p:spPr>
      </p:sp>
      <p:sp>
        <p:nvSpPr>
          <p:cNvPr id="1722" name="Google Shape;1722;p46"/>
          <p:cNvSpPr/>
          <p:nvPr/>
        </p:nvSpPr>
        <p:spPr>
          <a:xfrm rot="-5400000">
            <a:off x="4768138" y="4081650"/>
            <a:ext cx="8748300" cy="2123700"/>
          </a:xfrm>
          <a:prstGeom prst="rect">
            <a:avLst/>
          </a:prstGeom>
          <a:solidFill>
            <a:schemeClr val="dk1"/>
          </a:solidFill>
          <a:ln cap="flat" cmpd="sng" w="38100">
            <a:solidFill>
              <a:schemeClr val="l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000" u="none" cap="none" strike="noStrike">
                <a:solidFill>
                  <a:schemeClr val="lt1"/>
                </a:solidFill>
                <a:latin typeface="Courier New"/>
                <a:ea typeface="Courier New"/>
                <a:cs typeface="Courier New"/>
                <a:sym typeface="Courier New"/>
              </a:rPr>
              <a:t>100100010100110101011111101111000010100011000010001101110010101110110101000001101001000011110000110111011010111</a:t>
            </a:r>
            <a:endParaRPr b="0" i="0" sz="3000" u="none" cap="none" strike="noStrike">
              <a:solidFill>
                <a:schemeClr val="lt1"/>
              </a:solidFill>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47"/>
          <p:cNvSpPr/>
          <p:nvPr/>
        </p:nvSpPr>
        <p:spPr>
          <a:xfrm rot="-5400000">
            <a:off x="13863975" y="4467300"/>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Execute Transfer</a:t>
            </a:r>
            <a:endParaRPr b="0" i="0" sz="3600" u="none" cap="none" strike="noStrike">
              <a:solidFill>
                <a:schemeClr val="lt1"/>
              </a:solidFill>
              <a:latin typeface="Inter"/>
              <a:ea typeface="Inter"/>
              <a:cs typeface="Inter"/>
              <a:sym typeface="Inter"/>
            </a:endParaRPr>
          </a:p>
        </p:txBody>
      </p:sp>
      <p:sp>
        <p:nvSpPr>
          <p:cNvPr id="1729" name="Google Shape;1729;p47"/>
          <p:cNvSpPr/>
          <p:nvPr/>
        </p:nvSpPr>
        <p:spPr>
          <a:xfrm rot="-5400000">
            <a:off x="12688238"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47"/>
          <p:cNvSpPr/>
          <p:nvPr/>
        </p:nvSpPr>
        <p:spPr>
          <a:xfrm rot="-5400000">
            <a:off x="3620963"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47"/>
          <p:cNvSpPr/>
          <p:nvPr/>
        </p:nvSpPr>
        <p:spPr>
          <a:xfrm rot="-5400000">
            <a:off x="2445225"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47"/>
          <p:cNvSpPr/>
          <p:nvPr/>
        </p:nvSpPr>
        <p:spPr>
          <a:xfrm rot="-5400000">
            <a:off x="1269488" y="4467300"/>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Send Transfer</a:t>
            </a:r>
            <a:endParaRPr b="0" i="0" sz="3600" u="none" cap="none" strike="noStrike">
              <a:solidFill>
                <a:schemeClr val="lt1"/>
              </a:solidFill>
              <a:latin typeface="Inter"/>
              <a:ea typeface="Inter"/>
              <a:cs typeface="Inter"/>
              <a:sym typeface="Inter"/>
            </a:endParaRPr>
          </a:p>
        </p:txBody>
      </p:sp>
      <p:sp>
        <p:nvSpPr>
          <p:cNvPr id="1733" name="Google Shape;1733;p47"/>
          <p:cNvSpPr/>
          <p:nvPr/>
        </p:nvSpPr>
        <p:spPr>
          <a:xfrm rot="-5400000">
            <a:off x="93750"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47"/>
          <p:cNvSpPr txBox="1"/>
          <p:nvPr/>
        </p:nvSpPr>
        <p:spPr>
          <a:xfrm rot="-5400000">
            <a:off x="-2129350" y="4589400"/>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Inter"/>
                <a:ea typeface="Inter"/>
                <a:cs typeface="Inter"/>
                <a:sym typeface="Inter"/>
              </a:rPr>
              <a:t>Parachain A</a:t>
            </a:r>
            <a:endParaRPr b="1" i="0" sz="6000" u="none" cap="none" strike="noStrike">
              <a:solidFill>
                <a:schemeClr val="lt1"/>
              </a:solidFill>
              <a:latin typeface="Inter"/>
              <a:ea typeface="Inter"/>
              <a:cs typeface="Inter"/>
              <a:sym typeface="Inter"/>
            </a:endParaRPr>
          </a:p>
        </p:txBody>
      </p:sp>
      <p:sp>
        <p:nvSpPr>
          <p:cNvPr id="1735" name="Google Shape;1735;p47"/>
          <p:cNvSpPr/>
          <p:nvPr/>
        </p:nvSpPr>
        <p:spPr>
          <a:xfrm rot="-5400000">
            <a:off x="11512500"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Huh?</a:t>
            </a:r>
            <a:endParaRPr b="0" i="0" sz="1400" u="none" cap="none" strike="noStrike">
              <a:solidFill>
                <a:srgbClr val="000000"/>
              </a:solidFill>
              <a:latin typeface="Arial"/>
              <a:ea typeface="Arial"/>
              <a:cs typeface="Arial"/>
              <a:sym typeface="Arial"/>
            </a:endParaRPr>
          </a:p>
        </p:txBody>
      </p:sp>
      <p:sp>
        <p:nvSpPr>
          <p:cNvPr id="1736" name="Google Shape;1736;p47"/>
          <p:cNvSpPr txBox="1"/>
          <p:nvPr/>
        </p:nvSpPr>
        <p:spPr>
          <a:xfrm rot="-5400000">
            <a:off x="6660250" y="4513200"/>
            <a:ext cx="90768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Inter"/>
                <a:ea typeface="Inter"/>
                <a:cs typeface="Inter"/>
                <a:sym typeface="Inter"/>
              </a:rPr>
              <a:t>Upgraded Parachain B</a:t>
            </a:r>
            <a:endParaRPr b="1" i="0" sz="6000" u="none" cap="none" strike="noStrike">
              <a:solidFill>
                <a:schemeClr val="lt1"/>
              </a:solidFill>
              <a:latin typeface="Inter"/>
              <a:ea typeface="Inter"/>
              <a:cs typeface="Inter"/>
              <a:sym typeface="Inter"/>
            </a:endParaRPr>
          </a:p>
        </p:txBody>
      </p:sp>
      <p:sp>
        <p:nvSpPr>
          <p:cNvPr id="1737" name="Google Shape;1737;p47"/>
          <p:cNvSpPr/>
          <p:nvPr/>
        </p:nvSpPr>
        <p:spPr>
          <a:xfrm rot="-5400000">
            <a:off x="4647875" y="6140875"/>
            <a:ext cx="5625600" cy="903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Opaque Message Blob</a:t>
            </a:r>
            <a:endParaRPr b="0" i="0" sz="3600" u="none" cap="none" strike="noStrike">
              <a:solidFill>
                <a:schemeClr val="lt1"/>
              </a:solidFill>
              <a:latin typeface="Inter"/>
              <a:ea typeface="Inter"/>
              <a:cs typeface="Inter"/>
              <a:sym typeface="Inter"/>
            </a:endParaRPr>
          </a:p>
        </p:txBody>
      </p:sp>
      <p:sp>
        <p:nvSpPr>
          <p:cNvPr id="1738" name="Google Shape;1738;p47"/>
          <p:cNvSpPr/>
          <p:nvPr/>
        </p:nvSpPr>
        <p:spPr>
          <a:xfrm rot="-5400000">
            <a:off x="11512500" y="4467288"/>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Huh?</a:t>
            </a:r>
            <a:endParaRPr b="0" i="0" sz="3600" u="none" cap="none" strike="noStrike">
              <a:solidFill>
                <a:schemeClr val="lt1"/>
              </a:solidFill>
              <a:latin typeface="Inter"/>
              <a:ea typeface="Inter"/>
              <a:cs typeface="Inter"/>
              <a:sym typeface="Inter"/>
            </a:endParaRPr>
          </a:p>
        </p:txBody>
      </p:sp>
      <p:sp>
        <p:nvSpPr>
          <p:cNvPr id="1739" name="Google Shape;1739;p47"/>
          <p:cNvSpPr/>
          <p:nvPr/>
        </p:nvSpPr>
        <p:spPr>
          <a:xfrm rot="-5400000">
            <a:off x="10336763"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47"/>
          <p:cNvSpPr/>
          <p:nvPr/>
        </p:nvSpPr>
        <p:spPr>
          <a:xfrm>
            <a:off x="3519000" y="1331800"/>
            <a:ext cx="10363898" cy="1689125"/>
          </a:xfrm>
          <a:custGeom>
            <a:rect b="b" l="l" r="r" t="t"/>
            <a:pathLst>
              <a:path extrusionOk="0" h="67565" w="404090">
                <a:moveTo>
                  <a:pt x="0" y="64967"/>
                </a:moveTo>
                <a:lnTo>
                  <a:pt x="0" y="0"/>
                </a:lnTo>
                <a:lnTo>
                  <a:pt x="404090" y="0"/>
                </a:lnTo>
                <a:lnTo>
                  <a:pt x="404090" y="67565"/>
                </a:lnTo>
              </a:path>
            </a:pathLst>
          </a:custGeom>
          <a:noFill/>
          <a:ln cap="flat" cmpd="sng" w="38100">
            <a:solidFill>
              <a:schemeClr val="lt1"/>
            </a:solidFill>
            <a:prstDash val="solid"/>
            <a:round/>
            <a:headEnd len="sm" w="sm" type="none"/>
            <a:tailEnd len="med" w="med" type="triangle"/>
          </a:ln>
        </p:spPr>
      </p:sp>
      <p:sp>
        <p:nvSpPr>
          <p:cNvPr id="1741" name="Google Shape;1741;p47"/>
          <p:cNvSpPr/>
          <p:nvPr/>
        </p:nvSpPr>
        <p:spPr>
          <a:xfrm rot="-5400000">
            <a:off x="4768138" y="4081650"/>
            <a:ext cx="8748300" cy="2123700"/>
          </a:xfrm>
          <a:prstGeom prst="rect">
            <a:avLst/>
          </a:prstGeom>
          <a:solidFill>
            <a:schemeClr val="dk1"/>
          </a:solidFill>
          <a:ln cap="flat" cmpd="sng" w="38100">
            <a:solidFill>
              <a:schemeClr val="l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000" u="none" cap="none" strike="noStrike">
                <a:solidFill>
                  <a:schemeClr val="lt1"/>
                </a:solidFill>
                <a:latin typeface="Courier New"/>
                <a:ea typeface="Courier New"/>
                <a:cs typeface="Courier New"/>
                <a:sym typeface="Courier New"/>
              </a:rPr>
              <a:t>100100010100110101011111101111000010100011000010001101110010101110110101000001101001000011110000110111011010111</a:t>
            </a:r>
            <a:endParaRPr b="0" i="0" sz="3000" u="none" cap="none" strike="noStrike">
              <a:solidFill>
                <a:schemeClr val="lt1"/>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48"/>
          <p:cNvSpPr txBox="1"/>
          <p:nvPr>
            <p:ph type="title"/>
          </p:nvPr>
        </p:nvSpPr>
        <p:spPr>
          <a:xfrm rot="-5400000">
            <a:off x="610400" y="2230350"/>
            <a:ext cx="9712800" cy="58263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7200"/>
              <a:buFont typeface="Inter"/>
              <a:buNone/>
            </a:pPr>
            <a:r>
              <a:rPr lang="en-US"/>
              <a:t>XCM defines a standard language for common actions between consensus systems.</a:t>
            </a:r>
            <a:endParaRPr/>
          </a:p>
        </p:txBody>
      </p:sp>
      <p:pic>
        <p:nvPicPr>
          <p:cNvPr id="1747" name="Google Shape;1747;p48"/>
          <p:cNvPicPr preferRelativeResize="0"/>
          <p:nvPr>
            <p:ph idx="2" type="pic"/>
          </p:nvPr>
        </p:nvPicPr>
        <p:blipFill rotWithShape="1">
          <a:blip r:embed="rId3">
            <a:alphaModFix/>
          </a:blip>
          <a:srcRect b="0" l="38295" r="19318" t="0"/>
          <a:stretch/>
        </p:blipFill>
        <p:spPr>
          <a:xfrm>
            <a:off x="11746100" y="0"/>
            <a:ext cx="6541911" cy="10287002"/>
          </a:xfrm>
          <a:prstGeom prst="rect">
            <a:avLst/>
          </a:prstGeom>
          <a:solidFill>
            <a:srgbClr val="BFBFBF"/>
          </a:solid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49"/>
          <p:cNvSpPr/>
          <p:nvPr/>
        </p:nvSpPr>
        <p:spPr>
          <a:xfrm rot="-5400000">
            <a:off x="13863975" y="4467300"/>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Execute Transfer</a:t>
            </a:r>
            <a:endParaRPr b="0" i="0" sz="3600" u="none" cap="none" strike="noStrike">
              <a:solidFill>
                <a:schemeClr val="lt1"/>
              </a:solidFill>
              <a:latin typeface="Inter"/>
              <a:ea typeface="Inter"/>
              <a:cs typeface="Inter"/>
              <a:sym typeface="Inter"/>
            </a:endParaRPr>
          </a:p>
        </p:txBody>
      </p:sp>
      <p:sp>
        <p:nvSpPr>
          <p:cNvPr id="1754" name="Google Shape;1754;p49"/>
          <p:cNvSpPr/>
          <p:nvPr/>
        </p:nvSpPr>
        <p:spPr>
          <a:xfrm rot="-5400000">
            <a:off x="12688238" y="4467300"/>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49"/>
          <p:cNvSpPr/>
          <p:nvPr/>
        </p:nvSpPr>
        <p:spPr>
          <a:xfrm rot="-5400000">
            <a:off x="3620963" y="4467300"/>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49"/>
          <p:cNvSpPr/>
          <p:nvPr/>
        </p:nvSpPr>
        <p:spPr>
          <a:xfrm rot="-5400000">
            <a:off x="2445225" y="4467300"/>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49"/>
          <p:cNvSpPr/>
          <p:nvPr/>
        </p:nvSpPr>
        <p:spPr>
          <a:xfrm rot="-5400000">
            <a:off x="1269488" y="4467300"/>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Send Transfer</a:t>
            </a:r>
            <a:endParaRPr b="0" i="0" sz="3600" u="none" cap="none" strike="noStrike">
              <a:solidFill>
                <a:schemeClr val="lt1"/>
              </a:solidFill>
              <a:latin typeface="Inter"/>
              <a:ea typeface="Inter"/>
              <a:cs typeface="Inter"/>
              <a:sym typeface="Inter"/>
            </a:endParaRPr>
          </a:p>
        </p:txBody>
      </p:sp>
      <p:sp>
        <p:nvSpPr>
          <p:cNvPr id="1758" name="Google Shape;1758;p49"/>
          <p:cNvSpPr/>
          <p:nvPr/>
        </p:nvSpPr>
        <p:spPr>
          <a:xfrm rot="-5400000">
            <a:off x="93750" y="4467300"/>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49"/>
          <p:cNvSpPr txBox="1"/>
          <p:nvPr/>
        </p:nvSpPr>
        <p:spPr>
          <a:xfrm rot="-5400000">
            <a:off x="-2129350" y="4589400"/>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Inter"/>
                <a:ea typeface="Inter"/>
                <a:cs typeface="Inter"/>
                <a:sym typeface="Inter"/>
              </a:rPr>
              <a:t>Parachain A</a:t>
            </a:r>
            <a:endParaRPr b="1" i="0" sz="6000" u="none" cap="none" strike="noStrike">
              <a:solidFill>
                <a:schemeClr val="lt1"/>
              </a:solidFill>
              <a:latin typeface="Inter"/>
              <a:ea typeface="Inter"/>
              <a:cs typeface="Inter"/>
              <a:sym typeface="Inter"/>
            </a:endParaRPr>
          </a:p>
        </p:txBody>
      </p:sp>
      <p:sp>
        <p:nvSpPr>
          <p:cNvPr id="1760" name="Google Shape;1760;p49"/>
          <p:cNvSpPr/>
          <p:nvPr/>
        </p:nvSpPr>
        <p:spPr>
          <a:xfrm rot="-5400000">
            <a:off x="11512500" y="44673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Huh?</a:t>
            </a:r>
            <a:endParaRPr b="0" i="0" sz="1400" u="none" cap="none" strike="noStrike">
              <a:solidFill>
                <a:srgbClr val="000000"/>
              </a:solidFill>
              <a:latin typeface="Arial"/>
              <a:ea typeface="Arial"/>
              <a:cs typeface="Arial"/>
              <a:sym typeface="Arial"/>
            </a:endParaRPr>
          </a:p>
        </p:txBody>
      </p:sp>
      <p:sp>
        <p:nvSpPr>
          <p:cNvPr id="1761" name="Google Shape;1761;p49"/>
          <p:cNvSpPr txBox="1"/>
          <p:nvPr/>
        </p:nvSpPr>
        <p:spPr>
          <a:xfrm rot="-5400000">
            <a:off x="8180188" y="4589400"/>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Inter"/>
                <a:ea typeface="Inter"/>
                <a:cs typeface="Inter"/>
                <a:sym typeface="Inter"/>
              </a:rPr>
              <a:t>Parachain B</a:t>
            </a:r>
            <a:endParaRPr b="1" i="0" sz="6000" u="none" cap="none" strike="noStrike">
              <a:solidFill>
                <a:schemeClr val="lt1"/>
              </a:solidFill>
              <a:latin typeface="Inter"/>
              <a:ea typeface="Inter"/>
              <a:cs typeface="Inter"/>
              <a:sym typeface="Inter"/>
            </a:endParaRPr>
          </a:p>
        </p:txBody>
      </p:sp>
      <p:sp>
        <p:nvSpPr>
          <p:cNvPr id="1762" name="Google Shape;1762;p49"/>
          <p:cNvSpPr/>
          <p:nvPr/>
        </p:nvSpPr>
        <p:spPr>
          <a:xfrm rot="-5400000">
            <a:off x="4647875" y="6140875"/>
            <a:ext cx="5625600" cy="903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Opaque Message Blob</a:t>
            </a:r>
            <a:endParaRPr b="0" i="0" sz="3600" u="none" cap="none" strike="noStrike">
              <a:solidFill>
                <a:schemeClr val="lt1"/>
              </a:solidFill>
              <a:latin typeface="Inter"/>
              <a:ea typeface="Inter"/>
              <a:cs typeface="Inter"/>
              <a:sym typeface="Inter"/>
            </a:endParaRPr>
          </a:p>
        </p:txBody>
      </p:sp>
      <p:sp>
        <p:nvSpPr>
          <p:cNvPr id="1763" name="Google Shape;1763;p49"/>
          <p:cNvSpPr/>
          <p:nvPr/>
        </p:nvSpPr>
        <p:spPr>
          <a:xfrm rot="-5400000">
            <a:off x="11512500" y="4467288"/>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49"/>
          <p:cNvSpPr/>
          <p:nvPr/>
        </p:nvSpPr>
        <p:spPr>
          <a:xfrm rot="-5400000">
            <a:off x="10336763" y="4467300"/>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49"/>
          <p:cNvSpPr/>
          <p:nvPr/>
        </p:nvSpPr>
        <p:spPr>
          <a:xfrm>
            <a:off x="3519000" y="1331800"/>
            <a:ext cx="10363898" cy="1689125"/>
          </a:xfrm>
          <a:custGeom>
            <a:rect b="b" l="l" r="r" t="t"/>
            <a:pathLst>
              <a:path extrusionOk="0" h="67565" w="404090">
                <a:moveTo>
                  <a:pt x="0" y="64967"/>
                </a:moveTo>
                <a:lnTo>
                  <a:pt x="0" y="0"/>
                </a:lnTo>
                <a:lnTo>
                  <a:pt x="404090" y="0"/>
                </a:lnTo>
                <a:lnTo>
                  <a:pt x="404090" y="67565"/>
                </a:lnTo>
              </a:path>
            </a:pathLst>
          </a:custGeom>
          <a:noFill/>
          <a:ln cap="flat" cmpd="sng" w="38100">
            <a:solidFill>
              <a:schemeClr val="lt1"/>
            </a:solidFill>
            <a:prstDash val="solid"/>
            <a:round/>
            <a:headEnd len="sm" w="sm" type="none"/>
            <a:tailEnd len="med" w="med" type="triangle"/>
          </a:ln>
        </p:spPr>
      </p:sp>
      <p:sp>
        <p:nvSpPr>
          <p:cNvPr id="1766" name="Google Shape;1766;p49"/>
          <p:cNvSpPr/>
          <p:nvPr/>
        </p:nvSpPr>
        <p:spPr>
          <a:xfrm rot="-5400000">
            <a:off x="4768138" y="4081650"/>
            <a:ext cx="8748300" cy="2123700"/>
          </a:xfrm>
          <a:prstGeom prst="rect">
            <a:avLst/>
          </a:prstGeom>
          <a:solidFill>
            <a:schemeClr val="dk1"/>
          </a:solidFill>
          <a:ln cap="flat" cmpd="sng" w="38100">
            <a:solidFill>
              <a:schemeClr val="lt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000" u="none" cap="none" strike="noStrike">
                <a:solidFill>
                  <a:schemeClr val="lt1"/>
                </a:solidFill>
                <a:latin typeface="Courier New"/>
                <a:ea typeface="Courier New"/>
                <a:cs typeface="Courier New"/>
                <a:sym typeface="Courier New"/>
              </a:rPr>
              <a:t>100100010100110101011111101111000010100011000010001101110010101110110101000001101001000011110000110111011010111</a:t>
            </a:r>
            <a:endParaRPr b="0" i="0" sz="3000" u="none" cap="none" strike="noStrike">
              <a:solidFill>
                <a:schemeClr val="lt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pic>
        <p:nvPicPr>
          <p:cNvPr id="1036" name="Google Shape;1036;p5"/>
          <p:cNvPicPr preferRelativeResize="0"/>
          <p:nvPr>
            <p:ph idx="2" type="pic"/>
          </p:nvPr>
        </p:nvPicPr>
        <p:blipFill rotWithShape="1">
          <a:blip r:embed="rId3">
            <a:alphaModFix/>
          </a:blip>
          <a:srcRect b="0" l="28808" r="28804" t="0"/>
          <a:stretch/>
        </p:blipFill>
        <p:spPr>
          <a:xfrm>
            <a:off x="0" y="0"/>
            <a:ext cx="6541798" cy="10286998"/>
          </a:xfrm>
          <a:prstGeom prst="rect">
            <a:avLst/>
          </a:prstGeom>
          <a:solidFill>
            <a:srgbClr val="BFBFBF"/>
          </a:solidFill>
          <a:ln>
            <a:noFill/>
          </a:ln>
        </p:spPr>
      </p:pic>
      <p:sp>
        <p:nvSpPr>
          <p:cNvPr id="1037" name="Google Shape;1037;p5"/>
          <p:cNvSpPr txBox="1"/>
          <p:nvPr>
            <p:ph type="title"/>
          </p:nvPr>
        </p:nvSpPr>
        <p:spPr>
          <a:xfrm>
            <a:off x="7497727" y="2362200"/>
            <a:ext cx="9879600" cy="5826300"/>
          </a:xfrm>
          <a:prstGeom prst="rect">
            <a:avLst/>
          </a:prstGeom>
          <a:noFill/>
          <a:ln>
            <a:noFill/>
          </a:ln>
        </p:spPr>
        <p:txBody>
          <a:bodyPr anchorCtr="0" anchor="ctr" bIns="34275" lIns="68575" spcFirstLastPara="1" rIns="68575" wrap="square" tIns="34275">
            <a:noAutofit/>
          </a:bodyPr>
          <a:lstStyle/>
          <a:p>
            <a:pPr indent="0" lvl="0" marL="0" rtl="0" algn="l">
              <a:lnSpc>
                <a:spcPct val="80000"/>
              </a:lnSpc>
              <a:spcBef>
                <a:spcPts val="0"/>
              </a:spcBef>
              <a:spcAft>
                <a:spcPts val="0"/>
              </a:spcAft>
              <a:buSzPts val="7200"/>
              <a:buNone/>
            </a:pPr>
            <a:r>
              <a:rPr lang="en-US"/>
              <a:t>in·ter·op·er·a·bil·i·ty</a:t>
            </a:r>
            <a:endParaRPr/>
          </a:p>
          <a:p>
            <a:pPr indent="0" lvl="0" marL="0" rtl="0" algn="l">
              <a:lnSpc>
                <a:spcPct val="80000"/>
              </a:lnSpc>
              <a:spcBef>
                <a:spcPts val="0"/>
              </a:spcBef>
              <a:spcAft>
                <a:spcPts val="0"/>
              </a:spcAft>
              <a:buSzPts val="7200"/>
              <a:buNone/>
            </a:pPr>
            <a:r>
              <a:rPr b="0" i="1" lang="en-US" sz="4500">
                <a:solidFill>
                  <a:schemeClr val="accent2"/>
                </a:solidFill>
                <a:latin typeface="Inter"/>
                <a:ea typeface="Inter"/>
                <a:cs typeface="Inter"/>
                <a:sym typeface="Inter"/>
              </a:rPr>
              <a:t>noun</a:t>
            </a:r>
            <a:endParaRPr b="0" i="1" sz="4500">
              <a:solidFill>
                <a:schemeClr val="accent2"/>
              </a:solidFill>
              <a:latin typeface="Inter"/>
              <a:ea typeface="Inter"/>
              <a:cs typeface="Inter"/>
              <a:sym typeface="Inter"/>
            </a:endParaRPr>
          </a:p>
          <a:p>
            <a:pPr indent="0" lvl="0" marL="0" rtl="0" algn="l">
              <a:lnSpc>
                <a:spcPct val="80000"/>
              </a:lnSpc>
              <a:spcBef>
                <a:spcPts val="0"/>
              </a:spcBef>
              <a:spcAft>
                <a:spcPts val="0"/>
              </a:spcAft>
              <a:buSzPts val="7200"/>
              <a:buNone/>
            </a:pPr>
            <a:r>
              <a:t/>
            </a:r>
            <a:endParaRPr b="0" sz="4500">
              <a:latin typeface="Inter"/>
              <a:ea typeface="Inter"/>
              <a:cs typeface="Inter"/>
              <a:sym typeface="Inter"/>
            </a:endParaRPr>
          </a:p>
          <a:p>
            <a:pPr indent="0" lvl="0" marL="0" rtl="0" algn="l">
              <a:lnSpc>
                <a:spcPct val="115000"/>
              </a:lnSpc>
              <a:spcBef>
                <a:spcPts val="0"/>
              </a:spcBef>
              <a:spcAft>
                <a:spcPts val="0"/>
              </a:spcAft>
              <a:buSzPts val="7200"/>
              <a:buNone/>
            </a:pPr>
            <a:r>
              <a:rPr b="0" lang="en-US" sz="4800">
                <a:latin typeface="Inter"/>
                <a:ea typeface="Inter"/>
                <a:cs typeface="Inter"/>
                <a:sym typeface="Inter"/>
              </a:rPr>
              <a:t>the ability of computer systems or software to </a:t>
            </a:r>
            <a:r>
              <a:rPr b="0" lang="en-US" sz="4800">
                <a:solidFill>
                  <a:srgbClr val="FF1864"/>
                </a:solidFill>
                <a:latin typeface="Inter"/>
                <a:ea typeface="Inter"/>
                <a:cs typeface="Inter"/>
                <a:sym typeface="Inter"/>
              </a:rPr>
              <a:t>exchange</a:t>
            </a:r>
            <a:r>
              <a:rPr b="0" lang="en-US" sz="4800">
                <a:latin typeface="Inter"/>
                <a:ea typeface="Inter"/>
                <a:cs typeface="Inter"/>
                <a:sym typeface="Inter"/>
              </a:rPr>
              <a:t> and </a:t>
            </a:r>
            <a:r>
              <a:rPr b="0" lang="en-US" sz="4800">
                <a:solidFill>
                  <a:srgbClr val="FF1864"/>
                </a:solidFill>
                <a:latin typeface="Inter"/>
                <a:ea typeface="Inter"/>
                <a:cs typeface="Inter"/>
                <a:sym typeface="Inter"/>
              </a:rPr>
              <a:t>make use</a:t>
            </a:r>
            <a:r>
              <a:rPr b="0" lang="en-US" sz="4800">
                <a:latin typeface="Inter"/>
                <a:ea typeface="Inter"/>
                <a:cs typeface="Inter"/>
                <a:sym typeface="Inter"/>
              </a:rPr>
              <a:t> of information.</a:t>
            </a:r>
            <a:endParaRPr sz="4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0E0E"/>
        </a:solidFill>
      </p:bgPr>
    </p:bg>
    <p:spTree>
      <p:nvGrpSpPr>
        <p:cNvPr id="1771" name="Shape 1771"/>
        <p:cNvGrpSpPr/>
        <p:nvPr/>
      </p:nvGrpSpPr>
      <p:grpSpPr>
        <a:xfrm>
          <a:off x="0" y="0"/>
          <a:ext cx="0" cy="0"/>
          <a:chOff x="0" y="0"/>
          <a:chExt cx="0" cy="0"/>
        </a:xfrm>
      </p:grpSpPr>
      <p:pic>
        <p:nvPicPr>
          <p:cNvPr id="1772" name="Google Shape;1772;p50"/>
          <p:cNvPicPr preferRelativeResize="0"/>
          <p:nvPr/>
        </p:nvPicPr>
        <p:blipFill rotWithShape="1">
          <a:blip r:embed="rId3">
            <a:alphaModFix/>
          </a:blip>
          <a:srcRect b="0" l="0" r="0" t="0"/>
          <a:stretch/>
        </p:blipFill>
        <p:spPr>
          <a:xfrm rot="-5400000">
            <a:off x="4696600" y="1191275"/>
            <a:ext cx="9307201" cy="7904450"/>
          </a:xfrm>
          <a:prstGeom prst="rect">
            <a:avLst/>
          </a:prstGeom>
          <a:noFill/>
          <a:ln>
            <a:noFill/>
          </a:ln>
        </p:spPr>
      </p:pic>
      <p:sp>
        <p:nvSpPr>
          <p:cNvPr id="1773" name="Google Shape;1773;p50"/>
          <p:cNvSpPr txBox="1"/>
          <p:nvPr/>
        </p:nvSpPr>
        <p:spPr>
          <a:xfrm rot="-5400000">
            <a:off x="10495575" y="5931000"/>
            <a:ext cx="8065500" cy="646500"/>
          </a:xfrm>
          <a:prstGeom prst="rect">
            <a:avLst/>
          </a:prstGeom>
          <a:solidFill>
            <a:srgbClr val="FF1864"/>
          </a:solid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Inter"/>
                <a:ea typeface="Inter"/>
                <a:cs typeface="Inter"/>
                <a:sym typeface="Inter"/>
              </a:rPr>
              <a:t>https://dotsama-channels.vercel.app/#/</a:t>
            </a:r>
            <a:endParaRPr b="0" i="0" sz="3000" u="none" cap="none" strike="noStrike">
              <a:solidFill>
                <a:schemeClr val="lt1"/>
              </a:solidFill>
              <a:latin typeface="Inter"/>
              <a:ea typeface="Inter"/>
              <a:cs typeface="Inter"/>
              <a:sym typeface="Inter"/>
            </a:endParaRPr>
          </a:p>
        </p:txBody>
      </p:sp>
      <p:sp>
        <p:nvSpPr>
          <p:cNvPr id="1774" name="Google Shape;1774;p50"/>
          <p:cNvSpPr txBox="1"/>
          <p:nvPr>
            <p:ph type="title"/>
          </p:nvPr>
        </p:nvSpPr>
        <p:spPr>
          <a:xfrm rot="-5400000">
            <a:off x="-442825" y="4176125"/>
            <a:ext cx="6822300" cy="3537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9000"/>
              <a:buNone/>
            </a:pPr>
            <a:r>
              <a:rPr lang="en-US" sz="7200"/>
              <a:t>Open Channels</a:t>
            </a:r>
            <a:endParaRPr sz="7200"/>
          </a:p>
          <a:p>
            <a:pPr indent="0" lvl="0" marL="0" rtl="0" algn="l">
              <a:lnSpc>
                <a:spcPct val="100000"/>
              </a:lnSpc>
              <a:spcBef>
                <a:spcPts val="0"/>
              </a:spcBef>
              <a:spcAft>
                <a:spcPts val="0"/>
              </a:spcAft>
              <a:buSzPts val="9000"/>
              <a:buNone/>
            </a:pPr>
            <a:r>
              <a:rPr lang="en-US" sz="7200"/>
              <a:t>On Kusama</a:t>
            </a:r>
            <a:endParaRPr sz="7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EBEBE"/>
            </a:gs>
          </a:gsLst>
          <a:path path="circle">
            <a:fillToRect b="50%" l="50%" r="50%" t="50%"/>
          </a:path>
          <a:tileRect/>
        </a:gradFill>
      </p:bgPr>
    </p:bg>
    <p:spTree>
      <p:nvGrpSpPr>
        <p:cNvPr id="1779" name="Shape 1779"/>
        <p:cNvGrpSpPr/>
        <p:nvPr/>
      </p:nvGrpSpPr>
      <p:grpSpPr>
        <a:xfrm>
          <a:off x="0" y="0"/>
          <a:ext cx="0" cy="0"/>
          <a:chOff x="0" y="0"/>
          <a:chExt cx="0" cy="0"/>
        </a:xfrm>
      </p:grpSpPr>
      <p:sp>
        <p:nvSpPr>
          <p:cNvPr id="1780" name="Google Shape;1780;p51"/>
          <p:cNvSpPr/>
          <p:nvPr/>
        </p:nvSpPr>
        <p:spPr>
          <a:xfrm rot="-5400000">
            <a:off x="13966138" y="6143700"/>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Execute Transfer</a:t>
            </a:r>
            <a:endParaRPr b="0" i="0" sz="3600" u="none" cap="none" strike="noStrike">
              <a:solidFill>
                <a:schemeClr val="lt1"/>
              </a:solidFill>
              <a:latin typeface="Inter"/>
              <a:ea typeface="Inter"/>
              <a:cs typeface="Inter"/>
              <a:sym typeface="Inter"/>
            </a:endParaRPr>
          </a:p>
        </p:txBody>
      </p:sp>
      <p:sp>
        <p:nvSpPr>
          <p:cNvPr id="1781" name="Google Shape;1781;p51"/>
          <p:cNvSpPr/>
          <p:nvPr/>
        </p:nvSpPr>
        <p:spPr>
          <a:xfrm rot="-5400000">
            <a:off x="12790400" y="6143700"/>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51"/>
          <p:cNvSpPr/>
          <p:nvPr/>
        </p:nvSpPr>
        <p:spPr>
          <a:xfrm rot="-5400000">
            <a:off x="4637525" y="6143700"/>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51"/>
          <p:cNvSpPr/>
          <p:nvPr/>
        </p:nvSpPr>
        <p:spPr>
          <a:xfrm rot="-5400000">
            <a:off x="3461788" y="6143700"/>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51"/>
          <p:cNvSpPr/>
          <p:nvPr/>
        </p:nvSpPr>
        <p:spPr>
          <a:xfrm rot="-5400000">
            <a:off x="2286050" y="6143700"/>
            <a:ext cx="45882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Send Transfer</a:t>
            </a:r>
            <a:endParaRPr b="0" i="0" sz="3600" u="none" cap="none" strike="noStrike">
              <a:solidFill>
                <a:schemeClr val="lt1"/>
              </a:solidFill>
              <a:latin typeface="Inter"/>
              <a:ea typeface="Inter"/>
              <a:cs typeface="Inter"/>
              <a:sym typeface="Inter"/>
            </a:endParaRPr>
          </a:p>
        </p:txBody>
      </p:sp>
      <p:sp>
        <p:nvSpPr>
          <p:cNvPr id="1785" name="Google Shape;1785;p51"/>
          <p:cNvSpPr/>
          <p:nvPr/>
        </p:nvSpPr>
        <p:spPr>
          <a:xfrm rot="-5400000">
            <a:off x="1110313" y="6143700"/>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51"/>
          <p:cNvSpPr txBox="1"/>
          <p:nvPr/>
        </p:nvSpPr>
        <p:spPr>
          <a:xfrm rot="-5400000">
            <a:off x="-1112788" y="6265800"/>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dk1"/>
                </a:solidFill>
                <a:latin typeface="Inter"/>
                <a:ea typeface="Inter"/>
                <a:cs typeface="Inter"/>
                <a:sym typeface="Inter"/>
              </a:rPr>
              <a:t>Parachain A</a:t>
            </a:r>
            <a:endParaRPr b="1" i="0" sz="6000" u="none" cap="none" strike="noStrike">
              <a:solidFill>
                <a:schemeClr val="dk1"/>
              </a:solidFill>
              <a:latin typeface="Inter"/>
              <a:ea typeface="Inter"/>
              <a:cs typeface="Inter"/>
              <a:sym typeface="Inter"/>
            </a:endParaRPr>
          </a:p>
        </p:txBody>
      </p:sp>
      <p:sp>
        <p:nvSpPr>
          <p:cNvPr id="1787" name="Google Shape;1787;p51"/>
          <p:cNvSpPr/>
          <p:nvPr/>
        </p:nvSpPr>
        <p:spPr>
          <a:xfrm rot="-5400000">
            <a:off x="11614663" y="6143700"/>
            <a:ext cx="4588200" cy="13524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Huh?</a:t>
            </a:r>
            <a:endParaRPr b="0" i="0" sz="1400" u="none" cap="none" strike="noStrike">
              <a:solidFill>
                <a:srgbClr val="000000"/>
              </a:solidFill>
              <a:latin typeface="Arial"/>
              <a:ea typeface="Arial"/>
              <a:cs typeface="Arial"/>
              <a:sym typeface="Arial"/>
            </a:endParaRPr>
          </a:p>
        </p:txBody>
      </p:sp>
      <p:sp>
        <p:nvSpPr>
          <p:cNvPr id="1788" name="Google Shape;1788;p51"/>
          <p:cNvSpPr txBox="1"/>
          <p:nvPr/>
        </p:nvSpPr>
        <p:spPr>
          <a:xfrm rot="-5400000">
            <a:off x="8282350" y="6265800"/>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dk1"/>
                </a:solidFill>
                <a:latin typeface="Inter"/>
                <a:ea typeface="Inter"/>
                <a:cs typeface="Inter"/>
                <a:sym typeface="Inter"/>
              </a:rPr>
              <a:t>Parachain B</a:t>
            </a:r>
            <a:endParaRPr b="1" i="0" sz="6000" u="none" cap="none" strike="noStrike">
              <a:solidFill>
                <a:schemeClr val="dk1"/>
              </a:solidFill>
              <a:latin typeface="Inter"/>
              <a:ea typeface="Inter"/>
              <a:cs typeface="Inter"/>
              <a:sym typeface="Inter"/>
            </a:endParaRPr>
          </a:p>
        </p:txBody>
      </p:sp>
      <p:sp>
        <p:nvSpPr>
          <p:cNvPr id="1789" name="Google Shape;1789;p51"/>
          <p:cNvSpPr/>
          <p:nvPr/>
        </p:nvSpPr>
        <p:spPr>
          <a:xfrm rot="-5400000">
            <a:off x="11614663" y="6143688"/>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51"/>
          <p:cNvSpPr/>
          <p:nvPr/>
        </p:nvSpPr>
        <p:spPr>
          <a:xfrm rot="-5400000">
            <a:off x="10438925" y="6143700"/>
            <a:ext cx="45882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1" name="Google Shape;1791;p51"/>
          <p:cNvPicPr preferRelativeResize="0"/>
          <p:nvPr/>
        </p:nvPicPr>
        <p:blipFill rotWithShape="1">
          <a:blip r:embed="rId3">
            <a:alphaModFix/>
          </a:blip>
          <a:srcRect b="0" l="0" r="0" t="0"/>
          <a:stretch/>
        </p:blipFill>
        <p:spPr>
          <a:xfrm rot="-5400000">
            <a:off x="10822988" y="171449"/>
            <a:ext cx="5029200" cy="5029200"/>
          </a:xfrm>
          <a:prstGeom prst="rect">
            <a:avLst/>
          </a:prstGeom>
          <a:noFill/>
          <a:ln>
            <a:noFill/>
          </a:ln>
        </p:spPr>
      </p:pic>
      <p:sp>
        <p:nvSpPr>
          <p:cNvPr id="1792" name="Google Shape;1792;p51"/>
          <p:cNvSpPr/>
          <p:nvPr/>
        </p:nvSpPr>
        <p:spPr>
          <a:xfrm rot="-5400000">
            <a:off x="12194588" y="1543049"/>
            <a:ext cx="2286000" cy="228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Inter"/>
                <a:ea typeface="Inter"/>
                <a:cs typeface="Inter"/>
                <a:sym typeface="Inter"/>
              </a:rPr>
              <a:t>XCM Executor</a:t>
            </a:r>
            <a:endParaRPr b="0" i="0" sz="3600" u="none" cap="none" strike="noStrike">
              <a:solidFill>
                <a:srgbClr val="000000"/>
              </a:solidFill>
              <a:latin typeface="Inter"/>
              <a:ea typeface="Inter"/>
              <a:cs typeface="Inter"/>
              <a:sym typeface="Inter"/>
            </a:endParaRPr>
          </a:p>
        </p:txBody>
      </p:sp>
      <p:sp>
        <p:nvSpPr>
          <p:cNvPr id="1793" name="Google Shape;1793;p51"/>
          <p:cNvSpPr/>
          <p:nvPr/>
        </p:nvSpPr>
        <p:spPr>
          <a:xfrm>
            <a:off x="4535562" y="2521850"/>
            <a:ext cx="7318972" cy="2078825"/>
          </a:xfrm>
          <a:custGeom>
            <a:rect b="b" l="l" r="r" t="t"/>
            <a:pathLst>
              <a:path extrusionOk="0" h="83153" w="330204">
                <a:moveTo>
                  <a:pt x="0" y="83153"/>
                </a:moveTo>
                <a:lnTo>
                  <a:pt x="0" y="0"/>
                </a:lnTo>
                <a:lnTo>
                  <a:pt x="329842" y="726"/>
                </a:lnTo>
                <a:lnTo>
                  <a:pt x="330204" y="1089"/>
                </a:lnTo>
              </a:path>
            </a:pathLst>
          </a:custGeom>
          <a:noFill/>
          <a:ln cap="flat" cmpd="sng" w="38100">
            <a:solidFill>
              <a:schemeClr val="dk1"/>
            </a:solidFill>
            <a:prstDash val="solid"/>
            <a:round/>
            <a:headEnd len="sm" w="sm" type="none"/>
            <a:tailEnd len="sm" w="sm" type="none"/>
          </a:ln>
        </p:spPr>
      </p:sp>
      <p:cxnSp>
        <p:nvCxnSpPr>
          <p:cNvPr id="1794" name="Google Shape;1794;p51"/>
          <p:cNvCxnSpPr>
            <a:endCxn id="1780" idx="5"/>
          </p:cNvCxnSpPr>
          <p:nvPr/>
        </p:nvCxnSpPr>
        <p:spPr>
          <a:xfrm>
            <a:off x="14824588" y="3528900"/>
            <a:ext cx="1266600" cy="996900"/>
          </a:xfrm>
          <a:prstGeom prst="bentConnector2">
            <a:avLst/>
          </a:prstGeom>
          <a:noFill/>
          <a:ln cap="flat" cmpd="sng" w="38100">
            <a:solidFill>
              <a:schemeClr val="dk1"/>
            </a:solidFill>
            <a:prstDash val="solid"/>
            <a:round/>
            <a:headEnd len="sm" w="sm" type="none"/>
            <a:tailEnd len="med" w="med" type="triangle"/>
          </a:ln>
        </p:spPr>
      </p:cxnSp>
      <p:sp>
        <p:nvSpPr>
          <p:cNvPr id="1795" name="Google Shape;1795;p51"/>
          <p:cNvSpPr/>
          <p:nvPr/>
        </p:nvSpPr>
        <p:spPr>
          <a:xfrm rot="-5400000">
            <a:off x="5374060" y="2220899"/>
            <a:ext cx="2219942" cy="845689"/>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796" name="Google Shape;1796;p51"/>
          <p:cNvSpPr/>
          <p:nvPr/>
        </p:nvSpPr>
        <p:spPr>
          <a:xfrm rot="-5400000">
            <a:off x="4683411" y="2220899"/>
            <a:ext cx="2219942" cy="845689"/>
          </a:xfrm>
          <a:prstGeom prst="flowChartMagneticDisk">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797" name="Google Shape;1797;p51"/>
          <p:cNvSpPr/>
          <p:nvPr/>
        </p:nvSpPr>
        <p:spPr>
          <a:xfrm rot="-5400000">
            <a:off x="4025810" y="2220899"/>
            <a:ext cx="2219942" cy="845689"/>
          </a:xfrm>
          <a:prstGeom prst="flowChartMagneticDisk">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798" name="Google Shape;1798;p51"/>
          <p:cNvSpPr/>
          <p:nvPr/>
        </p:nvSpPr>
        <p:spPr>
          <a:xfrm rot="-5400000">
            <a:off x="3373026" y="2220899"/>
            <a:ext cx="2219942" cy="845689"/>
          </a:xfrm>
          <a:prstGeom prst="flowChartMagneticDisk">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799" name="Google Shape;1799;p51"/>
          <p:cNvSpPr txBox="1"/>
          <p:nvPr/>
        </p:nvSpPr>
        <p:spPr>
          <a:xfrm rot="-5400000">
            <a:off x="1920535" y="1997240"/>
            <a:ext cx="2220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nter Light"/>
                <a:ea typeface="Inter Light"/>
                <a:cs typeface="Inter Light"/>
                <a:sym typeface="Inter Light"/>
              </a:rPr>
              <a:t>Well Formed XCM Instructions</a:t>
            </a:r>
            <a:endParaRPr b="0" i="0" sz="2400" u="none" cap="none" strike="noStrike">
              <a:solidFill>
                <a:srgbClr val="000000"/>
              </a:solidFill>
              <a:latin typeface="Inter Light"/>
              <a:ea typeface="Inter Light"/>
              <a:cs typeface="Inter Light"/>
              <a:sym typeface="Inter Light"/>
            </a:endParaRPr>
          </a:p>
        </p:txBody>
      </p:sp>
      <p:sp>
        <p:nvSpPr>
          <p:cNvPr id="1800" name="Google Shape;1800;p51"/>
          <p:cNvSpPr/>
          <p:nvPr/>
        </p:nvSpPr>
        <p:spPr>
          <a:xfrm rot="-5400000">
            <a:off x="4870300" y="4081650"/>
            <a:ext cx="8748300" cy="2123700"/>
          </a:xfrm>
          <a:prstGeom prst="rect">
            <a:avLst/>
          </a:prstGeom>
          <a:solidFill>
            <a:schemeClr val="lt1"/>
          </a:solidFill>
          <a:ln cap="flat" cmpd="sng" w="38100">
            <a:solidFill>
              <a:schemeClr val="dk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000" u="none" cap="none" strike="noStrike">
                <a:solidFill>
                  <a:schemeClr val="dk1"/>
                </a:solidFill>
                <a:latin typeface="Courier New"/>
                <a:ea typeface="Courier New"/>
                <a:cs typeface="Courier New"/>
                <a:sym typeface="Courier New"/>
              </a:rPr>
              <a:t>100100010100110101011111101111000010100011000010001101110010101110110101000001101001000011110000110111011010111</a:t>
            </a:r>
            <a:endParaRPr b="0" i="0" sz="30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804" name="Shape 1804"/>
        <p:cNvGrpSpPr/>
        <p:nvPr/>
      </p:nvGrpSpPr>
      <p:grpSpPr>
        <a:xfrm>
          <a:off x="0" y="0"/>
          <a:ext cx="0" cy="0"/>
          <a:chOff x="0" y="0"/>
          <a:chExt cx="0" cy="0"/>
        </a:xfrm>
      </p:grpSpPr>
      <p:sp>
        <p:nvSpPr>
          <p:cNvPr id="1805" name="Google Shape;1805;p52"/>
          <p:cNvSpPr txBox="1"/>
          <p:nvPr>
            <p:ph type="title"/>
          </p:nvPr>
        </p:nvSpPr>
        <p:spPr>
          <a:xfrm rot="-5400000">
            <a:off x="7710150" y="1312050"/>
            <a:ext cx="7662900" cy="76629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9000"/>
              <a:buNone/>
            </a:pPr>
            <a:r>
              <a:rPr lang="en-US" sz="7200"/>
              <a:t>Polkadot is Designed for Modular, Upgradable Parachains.</a:t>
            </a:r>
            <a:endParaRPr sz="7200"/>
          </a:p>
        </p:txBody>
      </p:sp>
      <p:pic>
        <p:nvPicPr>
          <p:cNvPr id="1806" name="Google Shape;1806;p52"/>
          <p:cNvPicPr preferRelativeResize="0"/>
          <p:nvPr/>
        </p:nvPicPr>
        <p:blipFill rotWithShape="1">
          <a:blip r:embed="rId3">
            <a:alphaModFix/>
          </a:blip>
          <a:srcRect b="49" l="0" r="0" t="49"/>
          <a:stretch/>
        </p:blipFill>
        <p:spPr>
          <a:xfrm rot="-5400000">
            <a:off x="2213025" y="2555222"/>
            <a:ext cx="5486399" cy="517655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EBEBE"/>
            </a:gs>
          </a:gsLst>
          <a:path path="circle">
            <a:fillToRect b="50%" l="50%" r="50%" t="50%"/>
          </a:path>
          <a:tileRect/>
        </a:gradFill>
      </p:bgPr>
    </p:bg>
    <p:spTree>
      <p:nvGrpSpPr>
        <p:cNvPr id="1811" name="Shape 1811"/>
        <p:cNvGrpSpPr/>
        <p:nvPr/>
      </p:nvGrpSpPr>
      <p:grpSpPr>
        <a:xfrm>
          <a:off x="0" y="0"/>
          <a:ext cx="0" cy="0"/>
          <a:chOff x="0" y="0"/>
          <a:chExt cx="0" cy="0"/>
        </a:xfrm>
      </p:grpSpPr>
      <p:pic>
        <p:nvPicPr>
          <p:cNvPr id="1812" name="Google Shape;1812;p53"/>
          <p:cNvPicPr preferRelativeResize="0"/>
          <p:nvPr/>
        </p:nvPicPr>
        <p:blipFill rotWithShape="1">
          <a:blip r:embed="rId3">
            <a:alphaModFix/>
          </a:blip>
          <a:srcRect b="0" l="0" r="0" t="0"/>
          <a:stretch/>
        </p:blipFill>
        <p:spPr>
          <a:xfrm>
            <a:off x="8263350" y="1993774"/>
            <a:ext cx="5029200" cy="5029200"/>
          </a:xfrm>
          <a:prstGeom prst="rect">
            <a:avLst/>
          </a:prstGeom>
          <a:noFill/>
          <a:ln>
            <a:noFill/>
          </a:ln>
        </p:spPr>
      </p:pic>
      <p:sp>
        <p:nvSpPr>
          <p:cNvPr id="1813" name="Google Shape;1813;p53"/>
          <p:cNvSpPr/>
          <p:nvPr/>
        </p:nvSpPr>
        <p:spPr>
          <a:xfrm>
            <a:off x="1223500" y="5955938"/>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53"/>
          <p:cNvSpPr/>
          <p:nvPr/>
        </p:nvSpPr>
        <p:spPr>
          <a:xfrm>
            <a:off x="1223500" y="4780200"/>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53"/>
          <p:cNvSpPr/>
          <p:nvPr/>
        </p:nvSpPr>
        <p:spPr>
          <a:xfrm>
            <a:off x="1223500" y="3604463"/>
            <a:ext cx="39357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Send Transfer</a:t>
            </a:r>
            <a:endParaRPr b="0" i="0" sz="3600" u="none" cap="none" strike="noStrike">
              <a:solidFill>
                <a:schemeClr val="lt1"/>
              </a:solidFill>
              <a:latin typeface="Inter"/>
              <a:ea typeface="Inter"/>
              <a:cs typeface="Inter"/>
              <a:sym typeface="Inter"/>
            </a:endParaRPr>
          </a:p>
        </p:txBody>
      </p:sp>
      <p:sp>
        <p:nvSpPr>
          <p:cNvPr id="1816" name="Google Shape;1816;p53"/>
          <p:cNvSpPr/>
          <p:nvPr/>
        </p:nvSpPr>
        <p:spPr>
          <a:xfrm>
            <a:off x="1223500" y="2428725"/>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53"/>
          <p:cNvSpPr txBox="1"/>
          <p:nvPr/>
        </p:nvSpPr>
        <p:spPr>
          <a:xfrm>
            <a:off x="172900" y="1052075"/>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dk1"/>
                </a:solidFill>
                <a:latin typeface="Inter"/>
                <a:ea typeface="Inter"/>
                <a:cs typeface="Inter"/>
                <a:sym typeface="Inter"/>
              </a:rPr>
              <a:t>Parachain A</a:t>
            </a:r>
            <a:endParaRPr b="1" i="0" sz="6000" u="none" cap="none" strike="noStrike">
              <a:solidFill>
                <a:schemeClr val="dk1"/>
              </a:solidFill>
              <a:latin typeface="Inter"/>
              <a:ea typeface="Inter"/>
              <a:cs typeface="Inter"/>
              <a:sym typeface="Inter"/>
            </a:endParaRPr>
          </a:p>
        </p:txBody>
      </p:sp>
      <p:sp>
        <p:nvSpPr>
          <p:cNvPr id="1818" name="Google Shape;1818;p53"/>
          <p:cNvSpPr/>
          <p:nvPr/>
        </p:nvSpPr>
        <p:spPr>
          <a:xfrm>
            <a:off x="12685700" y="5889413"/>
            <a:ext cx="3935700" cy="1352400"/>
          </a:xfrm>
          <a:prstGeom prst="cube">
            <a:avLst>
              <a:gd fmla="val 25000" name="adj"/>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Inter"/>
                <a:ea typeface="Inter"/>
                <a:cs typeface="Inter"/>
                <a:sym typeface="Inter"/>
              </a:rPr>
              <a:t>Execute Transfer</a:t>
            </a:r>
            <a:endParaRPr b="0" i="0" sz="1400" u="none" cap="none" strike="noStrike">
              <a:solidFill>
                <a:srgbClr val="000000"/>
              </a:solidFill>
              <a:latin typeface="Arial"/>
              <a:ea typeface="Arial"/>
              <a:cs typeface="Arial"/>
              <a:sym typeface="Arial"/>
            </a:endParaRPr>
          </a:p>
        </p:txBody>
      </p:sp>
      <p:sp>
        <p:nvSpPr>
          <p:cNvPr id="1819" name="Google Shape;1819;p53"/>
          <p:cNvSpPr/>
          <p:nvPr/>
        </p:nvSpPr>
        <p:spPr>
          <a:xfrm>
            <a:off x="12685700" y="4713675"/>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53"/>
          <p:cNvSpPr/>
          <p:nvPr/>
        </p:nvSpPr>
        <p:spPr>
          <a:xfrm>
            <a:off x="12685700" y="3537938"/>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Inter"/>
              <a:ea typeface="Inter"/>
              <a:cs typeface="Inter"/>
              <a:sym typeface="Inter"/>
            </a:endParaRPr>
          </a:p>
        </p:txBody>
      </p:sp>
      <p:sp>
        <p:nvSpPr>
          <p:cNvPr id="1821" name="Google Shape;1821;p53"/>
          <p:cNvSpPr/>
          <p:nvPr/>
        </p:nvSpPr>
        <p:spPr>
          <a:xfrm>
            <a:off x="12685700" y="2362200"/>
            <a:ext cx="3935700" cy="1352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53"/>
          <p:cNvSpPr txBox="1"/>
          <p:nvPr/>
        </p:nvSpPr>
        <p:spPr>
          <a:xfrm>
            <a:off x="11635100" y="1052075"/>
            <a:ext cx="6036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dk1"/>
                </a:solidFill>
                <a:latin typeface="Inter"/>
                <a:ea typeface="Inter"/>
                <a:cs typeface="Inter"/>
                <a:sym typeface="Inter"/>
              </a:rPr>
              <a:t>Parachain B</a:t>
            </a:r>
            <a:endParaRPr b="1" i="0" sz="6000" u="none" cap="none" strike="noStrike">
              <a:solidFill>
                <a:schemeClr val="dk1"/>
              </a:solidFill>
              <a:latin typeface="Inter"/>
              <a:ea typeface="Inter"/>
              <a:cs typeface="Inter"/>
              <a:sym typeface="Inter"/>
            </a:endParaRPr>
          </a:p>
        </p:txBody>
      </p:sp>
      <p:cxnSp>
        <p:nvCxnSpPr>
          <p:cNvPr id="1823" name="Google Shape;1823;p53"/>
          <p:cNvCxnSpPr/>
          <p:nvPr/>
        </p:nvCxnSpPr>
        <p:spPr>
          <a:xfrm>
            <a:off x="4973500" y="4197488"/>
            <a:ext cx="3478200" cy="0"/>
          </a:xfrm>
          <a:prstGeom prst="straightConnector1">
            <a:avLst/>
          </a:prstGeom>
          <a:noFill/>
          <a:ln cap="flat" cmpd="sng" w="38100">
            <a:solidFill>
              <a:schemeClr val="dk1"/>
            </a:solidFill>
            <a:prstDash val="solid"/>
            <a:round/>
            <a:headEnd len="sm" w="sm" type="none"/>
            <a:tailEnd len="sm" w="sm" type="none"/>
          </a:ln>
        </p:spPr>
      </p:cxnSp>
      <p:cxnSp>
        <p:nvCxnSpPr>
          <p:cNvPr id="1824" name="Google Shape;1824;p53"/>
          <p:cNvCxnSpPr>
            <a:endCxn id="1818" idx="2"/>
          </p:cNvCxnSpPr>
          <p:nvPr/>
        </p:nvCxnSpPr>
        <p:spPr>
          <a:xfrm>
            <a:off x="10754000" y="5988563"/>
            <a:ext cx="1931700" cy="746100"/>
          </a:xfrm>
          <a:prstGeom prst="bentConnector3">
            <a:avLst>
              <a:gd fmla="val 826" name="adj1"/>
            </a:avLst>
          </a:prstGeom>
          <a:noFill/>
          <a:ln cap="flat" cmpd="sng" w="38100">
            <a:solidFill>
              <a:schemeClr val="dk1"/>
            </a:solidFill>
            <a:prstDash val="solid"/>
            <a:round/>
            <a:headEnd len="sm" w="sm" type="none"/>
            <a:tailEnd len="sm" w="sm" type="none"/>
          </a:ln>
        </p:spPr>
      </p:cxnSp>
      <p:sp>
        <p:nvSpPr>
          <p:cNvPr id="1825" name="Google Shape;1825;p53"/>
          <p:cNvSpPr/>
          <p:nvPr/>
        </p:nvSpPr>
        <p:spPr>
          <a:xfrm>
            <a:off x="5708975" y="5156164"/>
            <a:ext cx="2219942" cy="845689"/>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826" name="Google Shape;1826;p53"/>
          <p:cNvSpPr/>
          <p:nvPr/>
        </p:nvSpPr>
        <p:spPr>
          <a:xfrm>
            <a:off x="5708975" y="4465515"/>
            <a:ext cx="2219942" cy="845689"/>
          </a:xfrm>
          <a:prstGeom prst="flowChartMagneticDisk">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827" name="Google Shape;1827;p53"/>
          <p:cNvSpPr/>
          <p:nvPr/>
        </p:nvSpPr>
        <p:spPr>
          <a:xfrm>
            <a:off x="5708975" y="3807914"/>
            <a:ext cx="2219942" cy="845689"/>
          </a:xfrm>
          <a:prstGeom prst="flowChartMagneticDisk">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828" name="Google Shape;1828;p53"/>
          <p:cNvSpPr/>
          <p:nvPr/>
        </p:nvSpPr>
        <p:spPr>
          <a:xfrm>
            <a:off x="5708975" y="3155130"/>
            <a:ext cx="2219942" cy="845689"/>
          </a:xfrm>
          <a:prstGeom prst="flowChartMagneticDisk">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Courier New"/>
              <a:ea typeface="Courier New"/>
              <a:cs typeface="Courier New"/>
              <a:sym typeface="Courier New"/>
            </a:endParaRPr>
          </a:p>
        </p:txBody>
      </p:sp>
      <p:sp>
        <p:nvSpPr>
          <p:cNvPr id="1829" name="Google Shape;1829;p53"/>
          <p:cNvSpPr txBox="1"/>
          <p:nvPr/>
        </p:nvSpPr>
        <p:spPr>
          <a:xfrm>
            <a:off x="5708975" y="6094250"/>
            <a:ext cx="2220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Inter Light"/>
                <a:ea typeface="Inter Light"/>
                <a:cs typeface="Inter Light"/>
                <a:sym typeface="Inter Light"/>
              </a:rPr>
              <a:t>Well Formed XCM Instructions</a:t>
            </a:r>
            <a:endParaRPr b="0" i="0" sz="2400" u="none" cap="none" strike="noStrike">
              <a:solidFill>
                <a:srgbClr val="000000"/>
              </a:solidFill>
              <a:latin typeface="Inter Light"/>
              <a:ea typeface="Inter Light"/>
              <a:cs typeface="Inter Light"/>
              <a:sym typeface="Inter Light"/>
            </a:endParaRPr>
          </a:p>
        </p:txBody>
      </p:sp>
      <p:cxnSp>
        <p:nvCxnSpPr>
          <p:cNvPr id="1830" name="Google Shape;1830;p53"/>
          <p:cNvCxnSpPr/>
          <p:nvPr/>
        </p:nvCxnSpPr>
        <p:spPr>
          <a:xfrm>
            <a:off x="8435650" y="1729500"/>
            <a:ext cx="0" cy="5578800"/>
          </a:xfrm>
          <a:prstGeom prst="straightConnector1">
            <a:avLst/>
          </a:prstGeom>
          <a:noFill/>
          <a:ln cap="flat" cmpd="sng" w="38100">
            <a:solidFill>
              <a:schemeClr val="dk2"/>
            </a:solidFill>
            <a:prstDash val="solid"/>
            <a:round/>
            <a:headEnd len="sm" w="sm" type="none"/>
            <a:tailEnd len="sm" w="sm" type="none"/>
          </a:ln>
        </p:spPr>
      </p:cxnSp>
      <p:cxnSp>
        <p:nvCxnSpPr>
          <p:cNvPr id="1831" name="Google Shape;1831;p53"/>
          <p:cNvCxnSpPr/>
          <p:nvPr/>
        </p:nvCxnSpPr>
        <p:spPr>
          <a:xfrm>
            <a:off x="8877825" y="1729500"/>
            <a:ext cx="0" cy="5578800"/>
          </a:xfrm>
          <a:prstGeom prst="straightConnector1">
            <a:avLst/>
          </a:prstGeom>
          <a:noFill/>
          <a:ln cap="flat" cmpd="sng" w="38100">
            <a:solidFill>
              <a:schemeClr val="dk2"/>
            </a:solidFill>
            <a:prstDash val="solid"/>
            <a:round/>
            <a:headEnd len="sm" w="sm" type="none"/>
            <a:tailEnd len="sm" w="sm" type="none"/>
          </a:ln>
        </p:spPr>
      </p:cxnSp>
      <p:cxnSp>
        <p:nvCxnSpPr>
          <p:cNvPr id="1832" name="Google Shape;1832;p53"/>
          <p:cNvCxnSpPr/>
          <p:nvPr/>
        </p:nvCxnSpPr>
        <p:spPr>
          <a:xfrm>
            <a:off x="8859700" y="4197488"/>
            <a:ext cx="445200" cy="0"/>
          </a:xfrm>
          <a:prstGeom prst="straightConnector1">
            <a:avLst/>
          </a:prstGeom>
          <a:noFill/>
          <a:ln cap="flat" cmpd="sng" w="38100">
            <a:solidFill>
              <a:schemeClr val="dk1"/>
            </a:solidFill>
            <a:prstDash val="solid"/>
            <a:round/>
            <a:headEnd len="sm" w="sm" type="none"/>
            <a:tailEnd len="sm" w="sm" type="none"/>
          </a:ln>
        </p:spPr>
      </p:cxnSp>
      <p:sp>
        <p:nvSpPr>
          <p:cNvPr id="1833" name="Google Shape;1833;p53"/>
          <p:cNvSpPr/>
          <p:nvPr/>
        </p:nvSpPr>
        <p:spPr>
          <a:xfrm>
            <a:off x="9634950" y="3365375"/>
            <a:ext cx="2286000" cy="2286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Inter"/>
                <a:ea typeface="Inter"/>
                <a:cs typeface="Inter"/>
                <a:sym typeface="Inter"/>
              </a:rPr>
              <a:t>XCM Executor</a:t>
            </a:r>
            <a:endParaRPr b="0" i="0" sz="3600" u="none" cap="none" strike="noStrike">
              <a:solidFill>
                <a:srgbClr val="000000"/>
              </a:solidFill>
              <a:latin typeface="Inter"/>
              <a:ea typeface="Inter"/>
              <a:cs typeface="Inter"/>
              <a:sym typeface="Inter"/>
            </a:endParaRPr>
          </a:p>
        </p:txBody>
      </p:sp>
      <p:sp>
        <p:nvSpPr>
          <p:cNvPr id="1834" name="Google Shape;1834;p53"/>
          <p:cNvSpPr txBox="1"/>
          <p:nvPr/>
        </p:nvSpPr>
        <p:spPr>
          <a:xfrm>
            <a:off x="1903350" y="8307425"/>
            <a:ext cx="144813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Inter Light"/>
                <a:ea typeface="Inter Light"/>
                <a:cs typeface="Inter Light"/>
                <a:sym typeface="Inter Light"/>
              </a:rPr>
              <a:t>XCM Executor can be configured and managed by Parachain B, ensuring messages are always routed and executed correctly!</a:t>
            </a:r>
            <a:endParaRPr b="0" i="0" sz="3600" u="none" cap="none" strike="noStrike">
              <a:solidFill>
                <a:srgbClr val="000000"/>
              </a:solidFill>
              <a:latin typeface="Inter Light"/>
              <a:ea typeface="Inter Light"/>
              <a:cs typeface="Inter Light"/>
              <a:sym typeface="Inter Light"/>
            </a:endParaRPr>
          </a:p>
        </p:txBody>
      </p:sp>
      <p:sp>
        <p:nvSpPr>
          <p:cNvPr id="1835" name="Google Shape;1835;p53"/>
          <p:cNvSpPr txBox="1"/>
          <p:nvPr/>
        </p:nvSpPr>
        <p:spPr>
          <a:xfrm>
            <a:off x="8432625" y="1682375"/>
            <a:ext cx="445200" cy="572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ourier New"/>
                <a:ea typeface="Courier New"/>
                <a:cs typeface="Courier New"/>
                <a:sym typeface="Courier New"/>
              </a:rPr>
              <a:t>011101111001</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24000">
              <a:schemeClr val="lt1"/>
            </a:gs>
            <a:gs pos="86000">
              <a:srgbClr val="F2F2F2"/>
            </a:gs>
            <a:gs pos="100000">
              <a:srgbClr val="F2F2F2"/>
            </a:gs>
          </a:gsLst>
          <a:lin ang="5400012" scaled="0"/>
        </a:gradFill>
      </p:bgPr>
    </p:bg>
    <p:spTree>
      <p:nvGrpSpPr>
        <p:cNvPr id="1839" name="Shape 1839"/>
        <p:cNvGrpSpPr/>
        <p:nvPr/>
      </p:nvGrpSpPr>
      <p:grpSpPr>
        <a:xfrm>
          <a:off x="0" y="0"/>
          <a:ext cx="0" cy="0"/>
          <a:chOff x="0" y="0"/>
          <a:chExt cx="0" cy="0"/>
        </a:xfrm>
      </p:grpSpPr>
      <p:pic>
        <p:nvPicPr>
          <p:cNvPr id="1840" name="Google Shape;1840;p54"/>
          <p:cNvPicPr preferRelativeResize="0"/>
          <p:nvPr>
            <p:ph idx="3" type="pic"/>
          </p:nvPr>
        </p:nvPicPr>
        <p:blipFill rotWithShape="1">
          <a:blip r:embed="rId3">
            <a:alphaModFix/>
          </a:blip>
          <a:srcRect b="-99581" l="0" r="0" t="-99551"/>
          <a:stretch/>
        </p:blipFill>
        <p:spPr>
          <a:xfrm rot="-5400000">
            <a:off x="-254817" y="7391250"/>
            <a:ext cx="2891100" cy="1848900"/>
          </a:xfrm>
          <a:prstGeom prst="rect">
            <a:avLst/>
          </a:prstGeom>
          <a:noFill/>
          <a:ln>
            <a:noFill/>
          </a:ln>
        </p:spPr>
      </p:pic>
      <p:pic>
        <p:nvPicPr>
          <p:cNvPr id="1841" name="Google Shape;1841;p54"/>
          <p:cNvPicPr preferRelativeResize="0"/>
          <p:nvPr>
            <p:ph idx="2" type="pic"/>
          </p:nvPr>
        </p:nvPicPr>
        <p:blipFill rotWithShape="1">
          <a:blip r:embed="rId4">
            <a:alphaModFix/>
          </a:blip>
          <a:srcRect b="0" l="0" r="0" t="0"/>
          <a:stretch/>
        </p:blipFill>
        <p:spPr>
          <a:xfrm>
            <a:off x="6686545" y="525738"/>
            <a:ext cx="9235500" cy="9235500"/>
          </a:xfrm>
          <a:prstGeom prst="ellipse">
            <a:avLst/>
          </a:prstGeom>
          <a:noFill/>
          <a:ln>
            <a:noFill/>
          </a:ln>
          <a:effectLst>
            <a:outerShdw blurRad="1270000" sx="101340" rotWithShape="0" algn="ctr" sy="101340">
              <a:schemeClr val="dk1">
                <a:alpha val="16470"/>
              </a:schemeClr>
            </a:outerShdw>
          </a:effectLst>
        </p:spPr>
      </p:pic>
      <p:sp>
        <p:nvSpPr>
          <p:cNvPr id="1842" name="Google Shape;1842;p54"/>
          <p:cNvSpPr txBox="1"/>
          <p:nvPr>
            <p:ph type="title"/>
          </p:nvPr>
        </p:nvSpPr>
        <p:spPr>
          <a:xfrm rot="-5400000">
            <a:off x="-404600" y="2230351"/>
            <a:ext cx="9960000" cy="58263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lt1"/>
              </a:buClr>
              <a:buSzPts val="9000"/>
              <a:buFont typeface="Inter"/>
              <a:buNone/>
            </a:pPr>
            <a:r>
              <a:rPr lang="en-US"/>
              <a:t>XCM</a:t>
            </a:r>
            <a:endParaRPr/>
          </a:p>
          <a:p>
            <a:pPr indent="0" lvl="0" marL="0" rtl="0" algn="ctr">
              <a:lnSpc>
                <a:spcPct val="80000"/>
              </a:lnSpc>
              <a:spcBef>
                <a:spcPts val="0"/>
              </a:spcBef>
              <a:spcAft>
                <a:spcPts val="0"/>
              </a:spcAft>
              <a:buClr>
                <a:schemeClr val="lt1"/>
              </a:buClr>
              <a:buSzPts val="9000"/>
              <a:buFont typeface="Inter"/>
              <a:buNone/>
            </a:pPr>
            <a:r>
              <a:rPr lang="en-US"/>
              <a:t>Use Cases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6" name="Shape 1846"/>
        <p:cNvGrpSpPr/>
        <p:nvPr/>
      </p:nvGrpSpPr>
      <p:grpSpPr>
        <a:xfrm>
          <a:off x="0" y="0"/>
          <a:ext cx="0" cy="0"/>
          <a:chOff x="0" y="0"/>
          <a:chExt cx="0" cy="0"/>
        </a:xfrm>
      </p:grpSpPr>
      <p:pic>
        <p:nvPicPr>
          <p:cNvPr id="1847" name="Google Shape;1847;p55"/>
          <p:cNvPicPr preferRelativeResize="0"/>
          <p:nvPr>
            <p:ph idx="3" type="pic"/>
          </p:nvPr>
        </p:nvPicPr>
        <p:blipFill rotWithShape="1">
          <a:blip r:embed="rId3">
            <a:alphaModFix/>
          </a:blip>
          <a:srcRect b="-99581" l="0" r="0" t="-99551"/>
          <a:stretch/>
        </p:blipFill>
        <p:spPr>
          <a:xfrm rot="-5400000">
            <a:off x="-254817" y="7391250"/>
            <a:ext cx="2891100" cy="1848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1851" name="Shape 1851"/>
        <p:cNvGrpSpPr/>
        <p:nvPr/>
      </p:nvGrpSpPr>
      <p:grpSpPr>
        <a:xfrm>
          <a:off x="0" y="0"/>
          <a:ext cx="0" cy="0"/>
          <a:chOff x="0" y="0"/>
          <a:chExt cx="0" cy="0"/>
        </a:xfrm>
      </p:grpSpPr>
      <p:sp>
        <p:nvSpPr>
          <p:cNvPr id="1852" name="Google Shape;1852;p56"/>
          <p:cNvSpPr/>
          <p:nvPr/>
        </p:nvSpPr>
        <p:spPr>
          <a:xfrm>
            <a:off x="5712070" y="6951533"/>
            <a:ext cx="1285800" cy="1284600"/>
          </a:xfrm>
          <a:prstGeom prst="arc">
            <a:avLst>
              <a:gd fmla="val 2869999" name="adj1"/>
              <a:gd fmla="val 2851233" name="adj2"/>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53" name="Google Shape;1853;p56"/>
          <p:cNvSpPr/>
          <p:nvPr/>
        </p:nvSpPr>
        <p:spPr>
          <a:xfrm>
            <a:off x="4315336" y="4519096"/>
            <a:ext cx="1285800" cy="1284600"/>
          </a:xfrm>
          <a:prstGeom prst="arc">
            <a:avLst>
              <a:gd fmla="val 2869999" name="adj1"/>
              <a:gd fmla="val 2851233" name="adj2"/>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54" name="Google Shape;1854;p56"/>
          <p:cNvSpPr/>
          <p:nvPr/>
        </p:nvSpPr>
        <p:spPr>
          <a:xfrm>
            <a:off x="12946784" y="3937434"/>
            <a:ext cx="2286000" cy="2286000"/>
          </a:xfrm>
          <a:prstGeom prst="arc">
            <a:avLst>
              <a:gd fmla="val 2869999" name="adj1"/>
              <a:gd fmla="val 2851233"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55" name="Google Shape;1855;p56"/>
          <p:cNvSpPr/>
          <p:nvPr/>
        </p:nvSpPr>
        <p:spPr>
          <a:xfrm>
            <a:off x="8095616" y="3200832"/>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56" name="Google Shape;1856;p56"/>
          <p:cNvSpPr/>
          <p:nvPr/>
        </p:nvSpPr>
        <p:spPr>
          <a:xfrm>
            <a:off x="7949601" y="3054270"/>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57" name="Google Shape;1857;p56"/>
          <p:cNvSpPr/>
          <p:nvPr/>
        </p:nvSpPr>
        <p:spPr>
          <a:xfrm>
            <a:off x="5714889" y="2039807"/>
            <a:ext cx="1286100" cy="1284600"/>
          </a:xfrm>
          <a:prstGeom prst="arc">
            <a:avLst>
              <a:gd fmla="val 2869999" name="adj1"/>
              <a:gd fmla="val 2851233" name="adj2"/>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58" name="Google Shape;1858;p56"/>
          <p:cNvSpPr txBox="1"/>
          <p:nvPr>
            <p:ph type="title"/>
          </p:nvPr>
        </p:nvSpPr>
        <p:spPr>
          <a:xfrm rot="-5400000">
            <a:off x="-3438300" y="3894300"/>
            <a:ext cx="9203100" cy="24984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dk1"/>
              </a:buClr>
              <a:buSzPts val="6000"/>
              <a:buFont typeface="Inter"/>
              <a:buNone/>
            </a:pPr>
            <a:r>
              <a:rPr lang="en-US"/>
              <a:t>Moonbeam Can Send XCM to EVM Contracts</a:t>
            </a:r>
            <a:endParaRPr/>
          </a:p>
        </p:txBody>
      </p:sp>
      <p:sp>
        <p:nvSpPr>
          <p:cNvPr id="1859" name="Google Shape;1859;p56"/>
          <p:cNvSpPr/>
          <p:nvPr>
            <p:ph idx="1" type="body"/>
          </p:nvPr>
        </p:nvSpPr>
        <p:spPr>
          <a:xfrm>
            <a:off x="8241632" y="3341798"/>
            <a:ext cx="3652200" cy="3651900"/>
          </a:xfrm>
          <a:prstGeom prst="ellipse">
            <a:avLst/>
          </a:prstGeom>
          <a:gradFill>
            <a:gsLst>
              <a:gs pos="0">
                <a:srgbClr val="262626"/>
              </a:gs>
              <a:gs pos="1000">
                <a:srgbClr val="262626"/>
              </a:gs>
              <a:gs pos="100000">
                <a:srgbClr val="0C0C0C"/>
              </a:gs>
            </a:gsLst>
            <a:lin ang="5400012" scaled="0"/>
          </a:gradFill>
          <a:ln>
            <a:noFill/>
          </a:ln>
          <a:effectLst>
            <a:outerShdw blurRad="409196" sx="102000" rotWithShape="0" algn="ctr" sy="102000">
              <a:srgbClr val="000000">
                <a:alpha val="10588"/>
              </a:srgbClr>
            </a:outerShdw>
          </a:effectLst>
        </p:spPr>
        <p:txBody>
          <a:bodyPr anchorCtr="0" anchor="ctr" bIns="34275" lIns="68575" spcFirstLastPara="1" rIns="68575" wrap="square" tIns="540025">
            <a:noAutofit/>
          </a:bodyPr>
          <a:lstStyle/>
          <a:p>
            <a:pPr indent="0" lvl="0" marL="0" rtl="0" algn="l">
              <a:lnSpc>
                <a:spcPct val="90000"/>
              </a:lnSpc>
              <a:spcBef>
                <a:spcPts val="0"/>
              </a:spcBef>
              <a:spcAft>
                <a:spcPts val="0"/>
              </a:spcAft>
              <a:buClr>
                <a:schemeClr val="lt1"/>
              </a:buClr>
              <a:buSzPts val="2400"/>
              <a:buNone/>
            </a:pPr>
            <a:r>
              <a:rPr lang="en-US"/>
              <a:t> </a:t>
            </a:r>
            <a:endParaRPr/>
          </a:p>
        </p:txBody>
      </p:sp>
      <p:sp>
        <p:nvSpPr>
          <p:cNvPr id="1860" name="Google Shape;1860;p56"/>
          <p:cNvSpPr txBox="1"/>
          <p:nvPr>
            <p:ph idx="2" type="body"/>
          </p:nvPr>
        </p:nvSpPr>
        <p:spPr>
          <a:xfrm rot="-5400000">
            <a:off x="3583175" y="2431825"/>
            <a:ext cx="2004300" cy="540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2400"/>
              <a:t>Message from a User</a:t>
            </a:r>
            <a:endParaRPr sz="2400"/>
          </a:p>
        </p:txBody>
      </p:sp>
      <p:sp>
        <p:nvSpPr>
          <p:cNvPr id="1861" name="Google Shape;1861;p56"/>
          <p:cNvSpPr txBox="1"/>
          <p:nvPr>
            <p:ph idx="3" type="body"/>
          </p:nvPr>
        </p:nvSpPr>
        <p:spPr>
          <a:xfrm rot="-5400000">
            <a:off x="2347175" y="4899575"/>
            <a:ext cx="1841700" cy="5400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1800"/>
              <a:buFont typeface="Arial"/>
              <a:buNone/>
            </a:pPr>
            <a:r>
              <a:rPr lang="en-US" sz="2400"/>
              <a:t>Message to or from a Parachain</a:t>
            </a:r>
            <a:endParaRPr sz="2400"/>
          </a:p>
        </p:txBody>
      </p:sp>
      <p:sp>
        <p:nvSpPr>
          <p:cNvPr id="1862" name="Google Shape;1862;p56"/>
          <p:cNvSpPr txBox="1"/>
          <p:nvPr>
            <p:ph idx="4" type="body"/>
          </p:nvPr>
        </p:nvSpPr>
        <p:spPr>
          <a:xfrm rot="-5400000">
            <a:off x="3938650" y="7323825"/>
            <a:ext cx="1671900" cy="540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2400"/>
              <a:t>Message to or from a Contract</a:t>
            </a:r>
            <a:endParaRPr sz="2400"/>
          </a:p>
        </p:txBody>
      </p:sp>
      <p:sp>
        <p:nvSpPr>
          <p:cNvPr id="1863" name="Google Shape;1863;p56"/>
          <p:cNvSpPr txBox="1"/>
          <p:nvPr>
            <p:ph idx="6" type="body"/>
          </p:nvPr>
        </p:nvSpPr>
        <p:spPr>
          <a:xfrm rot="-5400000">
            <a:off x="12490625" y="1988425"/>
            <a:ext cx="2286000" cy="1373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Arial"/>
              <a:buNone/>
            </a:pPr>
            <a:r>
              <a:rPr lang="en-US" sz="3600"/>
              <a:t>EVM Smart Contract</a:t>
            </a:r>
            <a:endParaRPr sz="3600"/>
          </a:p>
        </p:txBody>
      </p:sp>
      <p:sp>
        <p:nvSpPr>
          <p:cNvPr id="1864" name="Google Shape;1864;p56"/>
          <p:cNvSpPr/>
          <p:nvPr>
            <p:ph idx="8" type="pic"/>
          </p:nvPr>
        </p:nvSpPr>
        <p:spPr>
          <a:xfrm>
            <a:off x="5791492" y="2113268"/>
            <a:ext cx="1127100" cy="1127100"/>
          </a:xfrm>
          <a:prstGeom prst="ellipse">
            <a:avLst/>
          </a:prstGeom>
          <a:solidFill>
            <a:schemeClr val="lt1"/>
          </a:solidFill>
          <a:ln>
            <a:noFill/>
          </a:ln>
          <a:effectLst>
            <a:outerShdw blurRad="202355" sx="102000" rotWithShape="0" algn="ctr" sy="102000">
              <a:srgbClr val="000000">
                <a:alpha val="15686"/>
              </a:srgbClr>
            </a:outerShdw>
          </a:effectLst>
        </p:spPr>
      </p:sp>
      <p:sp>
        <p:nvSpPr>
          <p:cNvPr id="1865" name="Google Shape;1865;p56"/>
          <p:cNvSpPr/>
          <p:nvPr>
            <p:ph idx="9" type="pic"/>
          </p:nvPr>
        </p:nvSpPr>
        <p:spPr>
          <a:xfrm>
            <a:off x="4391253" y="4586094"/>
            <a:ext cx="1140900" cy="1140900"/>
          </a:xfrm>
          <a:prstGeom prst="ellipse">
            <a:avLst/>
          </a:prstGeom>
          <a:solidFill>
            <a:schemeClr val="lt1"/>
          </a:solidFill>
          <a:ln>
            <a:noFill/>
          </a:ln>
          <a:effectLst>
            <a:outerShdw blurRad="202355" sx="102000" rotWithShape="0" algn="ctr" sy="102000">
              <a:srgbClr val="000000">
                <a:alpha val="15686"/>
              </a:srgbClr>
            </a:outerShdw>
          </a:effectLst>
        </p:spPr>
      </p:sp>
      <p:sp>
        <p:nvSpPr>
          <p:cNvPr id="1866" name="Google Shape;1866;p56"/>
          <p:cNvSpPr/>
          <p:nvPr>
            <p:ph idx="13" type="pic"/>
          </p:nvPr>
        </p:nvSpPr>
        <p:spPr>
          <a:xfrm>
            <a:off x="5785649" y="7030020"/>
            <a:ext cx="1127100" cy="1127100"/>
          </a:xfrm>
          <a:prstGeom prst="ellipse">
            <a:avLst/>
          </a:prstGeom>
          <a:solidFill>
            <a:schemeClr val="lt1"/>
          </a:solidFill>
          <a:ln>
            <a:noFill/>
          </a:ln>
          <a:effectLst>
            <a:outerShdw blurRad="202355" sx="102000" rotWithShape="0" algn="ctr" sy="102000">
              <a:srgbClr val="000000">
                <a:alpha val="15686"/>
              </a:srgbClr>
            </a:outerShdw>
          </a:effectLst>
        </p:spPr>
      </p:sp>
      <p:sp>
        <p:nvSpPr>
          <p:cNvPr id="1867" name="Google Shape;1867;p56"/>
          <p:cNvSpPr/>
          <p:nvPr>
            <p:ph idx="15" type="pic"/>
          </p:nvPr>
        </p:nvSpPr>
        <p:spPr>
          <a:xfrm>
            <a:off x="13086411" y="4097871"/>
            <a:ext cx="2004300" cy="2006400"/>
          </a:xfrm>
          <a:prstGeom prst="ellipse">
            <a:avLst/>
          </a:prstGeom>
          <a:solidFill>
            <a:schemeClr val="lt1"/>
          </a:solidFill>
          <a:ln>
            <a:noFill/>
          </a:ln>
          <a:effectLst>
            <a:outerShdw blurRad="202355" sx="102000" rotWithShape="0" algn="ctr" sy="102000">
              <a:srgbClr val="000000">
                <a:alpha val="15686"/>
              </a:srgbClr>
            </a:outerShdw>
          </a:effectLst>
        </p:spPr>
      </p:sp>
      <p:sp>
        <p:nvSpPr>
          <p:cNvPr id="1868" name="Google Shape;1868;p56"/>
          <p:cNvSpPr/>
          <p:nvPr/>
        </p:nvSpPr>
        <p:spPr>
          <a:xfrm>
            <a:off x="5790750" y="2104832"/>
            <a:ext cx="1140900" cy="11409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69" name="Google Shape;1869;p56"/>
          <p:cNvSpPr/>
          <p:nvPr/>
        </p:nvSpPr>
        <p:spPr>
          <a:xfrm>
            <a:off x="4391346" y="4590835"/>
            <a:ext cx="1140900" cy="11409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70" name="Google Shape;1870;p56"/>
          <p:cNvSpPr/>
          <p:nvPr/>
        </p:nvSpPr>
        <p:spPr>
          <a:xfrm>
            <a:off x="5791256" y="7014735"/>
            <a:ext cx="1140900" cy="11409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71" name="Google Shape;1871;p56"/>
          <p:cNvSpPr/>
          <p:nvPr/>
        </p:nvSpPr>
        <p:spPr>
          <a:xfrm>
            <a:off x="13086421" y="4085444"/>
            <a:ext cx="2028900" cy="2030400"/>
          </a:xfrm>
          <a:prstGeom prst="ellipse">
            <a:avLst/>
          </a:prstGeom>
          <a:solidFill>
            <a:schemeClr val="lt1"/>
          </a:solidFill>
          <a:ln>
            <a:noFill/>
          </a:ln>
          <a:effectLst>
            <a:outerShdw blurRad="200025" rotWithShape="0" algn="ctr">
              <a:schemeClr val="accent2">
                <a:alpha val="44705"/>
              </a:scheme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872" name="Google Shape;1872;p56"/>
          <p:cNvCxnSpPr/>
          <p:nvPr/>
        </p:nvCxnSpPr>
        <p:spPr>
          <a:xfrm rot="10800000">
            <a:off x="11317321" y="5080425"/>
            <a:ext cx="1671900" cy="0"/>
          </a:xfrm>
          <a:prstGeom prst="straightConnector1">
            <a:avLst/>
          </a:prstGeom>
          <a:noFill/>
          <a:ln cap="rnd" cmpd="sng" w="25400">
            <a:solidFill>
              <a:schemeClr val="dk1"/>
            </a:solidFill>
            <a:prstDash val="dot"/>
            <a:round/>
            <a:headEnd len="med" w="med" type="oval"/>
            <a:tailEnd len="sm" w="sm" type="none"/>
          </a:ln>
        </p:spPr>
      </p:cxnSp>
      <p:grpSp>
        <p:nvGrpSpPr>
          <p:cNvPr id="1873" name="Google Shape;1873;p56"/>
          <p:cNvGrpSpPr/>
          <p:nvPr/>
        </p:nvGrpSpPr>
        <p:grpSpPr>
          <a:xfrm flipH="1">
            <a:off x="6998709" y="2697789"/>
            <a:ext cx="1630776" cy="1108166"/>
            <a:chOff x="14224206" y="4505091"/>
            <a:chExt cx="2331012" cy="1584000"/>
          </a:xfrm>
        </p:grpSpPr>
        <p:cxnSp>
          <p:nvCxnSpPr>
            <p:cNvPr id="1874" name="Google Shape;1874;p56"/>
            <p:cNvCxnSpPr/>
            <p:nvPr/>
          </p:nvCxnSpPr>
          <p:spPr>
            <a:xfrm rot="10800000">
              <a:off x="14249418" y="4506298"/>
              <a:ext cx="2305800" cy="0"/>
            </a:xfrm>
            <a:prstGeom prst="straightConnector1">
              <a:avLst/>
            </a:prstGeom>
            <a:noFill/>
            <a:ln cap="sq" cmpd="sng" w="25400">
              <a:solidFill>
                <a:schemeClr val="dk1"/>
              </a:solidFill>
              <a:prstDash val="solid"/>
              <a:round/>
              <a:headEnd len="med" w="med" type="oval"/>
              <a:tailEnd len="sm" w="sm" type="none"/>
            </a:ln>
          </p:spPr>
        </p:cxnSp>
        <p:cxnSp>
          <p:nvCxnSpPr>
            <p:cNvPr id="1875" name="Google Shape;1875;p56"/>
            <p:cNvCxnSpPr/>
            <p:nvPr/>
          </p:nvCxnSpPr>
          <p:spPr>
            <a:xfrm rot="10800000">
              <a:off x="14224206" y="4505091"/>
              <a:ext cx="0" cy="1584000"/>
            </a:xfrm>
            <a:prstGeom prst="straightConnector1">
              <a:avLst/>
            </a:prstGeom>
            <a:noFill/>
            <a:ln cap="sq" cmpd="sng" w="25400">
              <a:solidFill>
                <a:schemeClr val="dk1"/>
              </a:solidFill>
              <a:prstDash val="solid"/>
              <a:miter lim="800000"/>
              <a:headEnd len="sm" w="sm" type="none"/>
              <a:tailEnd len="sm" w="sm" type="none"/>
            </a:ln>
          </p:spPr>
        </p:cxnSp>
      </p:grpSp>
      <p:cxnSp>
        <p:nvCxnSpPr>
          <p:cNvPr id="1876" name="Google Shape;1876;p56"/>
          <p:cNvCxnSpPr>
            <a:endCxn id="1855" idx="2"/>
          </p:cNvCxnSpPr>
          <p:nvPr/>
        </p:nvCxnSpPr>
        <p:spPr>
          <a:xfrm>
            <a:off x="5601416" y="5169582"/>
            <a:ext cx="2494200" cy="0"/>
          </a:xfrm>
          <a:prstGeom prst="straightConnector1">
            <a:avLst/>
          </a:prstGeom>
          <a:noFill/>
          <a:ln cap="sq" cmpd="sng" w="25400">
            <a:solidFill>
              <a:schemeClr val="dk1"/>
            </a:solidFill>
            <a:prstDash val="solid"/>
            <a:round/>
            <a:headEnd len="med" w="med" type="oval"/>
            <a:tailEnd len="sm" w="sm" type="none"/>
          </a:ln>
        </p:spPr>
      </p:cxnSp>
      <p:grpSp>
        <p:nvGrpSpPr>
          <p:cNvPr id="1877" name="Google Shape;1877;p56"/>
          <p:cNvGrpSpPr/>
          <p:nvPr/>
        </p:nvGrpSpPr>
        <p:grpSpPr>
          <a:xfrm>
            <a:off x="6997609" y="6513403"/>
            <a:ext cx="1614236" cy="1103988"/>
            <a:chOff x="8110945" y="9963970"/>
            <a:chExt cx="2152315" cy="1471984"/>
          </a:xfrm>
        </p:grpSpPr>
        <p:cxnSp>
          <p:nvCxnSpPr>
            <p:cNvPr id="1878" name="Google Shape;1878;p56"/>
            <p:cNvCxnSpPr/>
            <p:nvPr/>
          </p:nvCxnSpPr>
          <p:spPr>
            <a:xfrm>
              <a:off x="8110945" y="11435954"/>
              <a:ext cx="2151000" cy="0"/>
            </a:xfrm>
            <a:prstGeom prst="straightConnector1">
              <a:avLst/>
            </a:prstGeom>
            <a:noFill/>
            <a:ln cap="sq" cmpd="sng" w="25400">
              <a:solidFill>
                <a:schemeClr val="dk1"/>
              </a:solidFill>
              <a:prstDash val="solid"/>
              <a:round/>
              <a:headEnd len="med" w="med" type="oval"/>
              <a:tailEnd len="sm" w="sm" type="none"/>
            </a:ln>
          </p:spPr>
        </p:cxnSp>
        <p:cxnSp>
          <p:nvCxnSpPr>
            <p:cNvPr id="1879" name="Google Shape;1879;p56"/>
            <p:cNvCxnSpPr/>
            <p:nvPr/>
          </p:nvCxnSpPr>
          <p:spPr>
            <a:xfrm>
              <a:off x="10263260" y="9963970"/>
              <a:ext cx="0" cy="1467900"/>
            </a:xfrm>
            <a:prstGeom prst="straightConnector1">
              <a:avLst/>
            </a:prstGeom>
            <a:noFill/>
            <a:ln cap="sq" cmpd="sng" w="25400">
              <a:solidFill>
                <a:schemeClr val="dk1"/>
              </a:solidFill>
              <a:prstDash val="solid"/>
              <a:miter lim="800000"/>
              <a:headEnd len="sm" w="sm" type="none"/>
              <a:tailEnd len="sm" w="sm" type="none"/>
            </a:ln>
          </p:spPr>
        </p:cxnSp>
      </p:grpSp>
      <p:pic>
        <p:nvPicPr>
          <p:cNvPr id="1880" name="Google Shape;1880;p56"/>
          <p:cNvPicPr preferRelativeResize="0"/>
          <p:nvPr/>
        </p:nvPicPr>
        <p:blipFill rotWithShape="1">
          <a:blip r:embed="rId3">
            <a:alphaModFix/>
          </a:blip>
          <a:srcRect b="0" l="0" r="0" t="0"/>
          <a:stretch/>
        </p:blipFill>
        <p:spPr>
          <a:xfrm rot="-5400000">
            <a:off x="8696133" y="3773225"/>
            <a:ext cx="2743200" cy="2743200"/>
          </a:xfrm>
          <a:prstGeom prst="rect">
            <a:avLst/>
          </a:prstGeom>
          <a:noFill/>
          <a:ln>
            <a:noFill/>
          </a:ln>
        </p:spPr>
      </p:pic>
      <p:pic>
        <p:nvPicPr>
          <p:cNvPr id="1881" name="Google Shape;1881;p56"/>
          <p:cNvPicPr preferRelativeResize="0"/>
          <p:nvPr/>
        </p:nvPicPr>
        <p:blipFill rotWithShape="1">
          <a:blip r:embed="rId4">
            <a:alphaModFix/>
          </a:blip>
          <a:srcRect b="0" l="0" r="0" t="0"/>
          <a:stretch/>
        </p:blipFill>
        <p:spPr>
          <a:xfrm rot="-5400000">
            <a:off x="13533947" y="4186669"/>
            <a:ext cx="1133856" cy="1828800"/>
          </a:xfrm>
          <a:prstGeom prst="rect">
            <a:avLst/>
          </a:prstGeom>
          <a:noFill/>
          <a:ln>
            <a:noFill/>
          </a:ln>
        </p:spPr>
      </p:pic>
      <p:pic>
        <p:nvPicPr>
          <p:cNvPr id="1882" name="Google Shape;1882;p56"/>
          <p:cNvPicPr preferRelativeResize="0"/>
          <p:nvPr/>
        </p:nvPicPr>
        <p:blipFill rotWithShape="1">
          <a:blip r:embed="rId5">
            <a:alphaModFix/>
          </a:blip>
          <a:srcRect b="0" l="0" r="0" t="0"/>
          <a:stretch/>
        </p:blipFill>
        <p:spPr>
          <a:xfrm rot="-5400000">
            <a:off x="5675900" y="2016025"/>
            <a:ext cx="1371600" cy="1371600"/>
          </a:xfrm>
          <a:prstGeom prst="rect">
            <a:avLst/>
          </a:prstGeom>
          <a:noFill/>
          <a:ln>
            <a:noFill/>
          </a:ln>
        </p:spPr>
      </p:pic>
      <p:pic>
        <p:nvPicPr>
          <p:cNvPr id="1883" name="Google Shape;1883;p56"/>
          <p:cNvPicPr preferRelativeResize="0"/>
          <p:nvPr/>
        </p:nvPicPr>
        <p:blipFill rotWithShape="1">
          <a:blip r:embed="rId6">
            <a:alphaModFix/>
          </a:blip>
          <a:srcRect b="0" l="0" r="0" t="0"/>
          <a:stretch/>
        </p:blipFill>
        <p:spPr>
          <a:xfrm rot="-5400000">
            <a:off x="4586900" y="4687619"/>
            <a:ext cx="749808" cy="914400"/>
          </a:xfrm>
          <a:prstGeom prst="rect">
            <a:avLst/>
          </a:prstGeom>
          <a:noFill/>
          <a:ln>
            <a:noFill/>
          </a:ln>
        </p:spPr>
      </p:pic>
      <p:pic>
        <p:nvPicPr>
          <p:cNvPr id="1884" name="Google Shape;1884;p56"/>
          <p:cNvPicPr preferRelativeResize="0"/>
          <p:nvPr/>
        </p:nvPicPr>
        <p:blipFill rotWithShape="1">
          <a:blip r:embed="rId7">
            <a:alphaModFix/>
          </a:blip>
          <a:srcRect b="0" l="0" r="0" t="0"/>
          <a:stretch/>
        </p:blipFill>
        <p:spPr>
          <a:xfrm rot="-5400000">
            <a:off x="5663400" y="6899375"/>
            <a:ext cx="1371600" cy="1371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1888" name="Shape 1888"/>
        <p:cNvGrpSpPr/>
        <p:nvPr/>
      </p:nvGrpSpPr>
      <p:grpSpPr>
        <a:xfrm>
          <a:off x="0" y="0"/>
          <a:ext cx="0" cy="0"/>
          <a:chOff x="0" y="0"/>
          <a:chExt cx="0" cy="0"/>
        </a:xfrm>
      </p:grpSpPr>
      <p:pic>
        <p:nvPicPr>
          <p:cNvPr id="1889" name="Google Shape;1889;p57"/>
          <p:cNvPicPr preferRelativeResize="0"/>
          <p:nvPr>
            <p:ph idx="8" type="pic"/>
          </p:nvPr>
        </p:nvPicPr>
        <p:blipFill rotWithShape="1">
          <a:blip r:embed="rId3">
            <a:alphaModFix/>
          </a:blip>
          <a:srcRect b="0" l="0" r="0" t="0"/>
          <a:stretch/>
        </p:blipFill>
        <p:spPr>
          <a:xfrm flipH="1" rot="10800000">
            <a:off x="3921496" y="1577958"/>
            <a:ext cx="2286000" cy="2286000"/>
          </a:xfrm>
          <a:prstGeom prst="ellipse">
            <a:avLst/>
          </a:prstGeom>
          <a:solidFill>
            <a:schemeClr val="lt1"/>
          </a:solidFill>
          <a:ln>
            <a:noFill/>
          </a:ln>
          <a:effectLst>
            <a:outerShdw blurRad="202355" sx="102000" rotWithShape="0" algn="ctr" sy="102000">
              <a:srgbClr val="000000">
                <a:alpha val="15294"/>
              </a:srgbClr>
            </a:outerShdw>
          </a:effectLst>
        </p:spPr>
      </p:pic>
      <p:sp>
        <p:nvSpPr>
          <p:cNvPr id="1890" name="Google Shape;1890;p57"/>
          <p:cNvSpPr/>
          <p:nvPr/>
        </p:nvSpPr>
        <p:spPr>
          <a:xfrm>
            <a:off x="13771032" y="3916686"/>
            <a:ext cx="2286000" cy="2286000"/>
          </a:xfrm>
          <a:prstGeom prst="arc">
            <a:avLst>
              <a:gd fmla="val 2869999" name="adj1"/>
              <a:gd fmla="val 2851233"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91" name="Google Shape;1891;p57"/>
          <p:cNvSpPr/>
          <p:nvPr/>
        </p:nvSpPr>
        <p:spPr>
          <a:xfrm flipH="1" rot="10800000">
            <a:off x="8857616" y="3169416"/>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92" name="Google Shape;1892;p57"/>
          <p:cNvSpPr/>
          <p:nvPr/>
        </p:nvSpPr>
        <p:spPr>
          <a:xfrm flipH="1" rot="10800000">
            <a:off x="8711601" y="3022878"/>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93" name="Google Shape;1893;p57"/>
          <p:cNvSpPr/>
          <p:nvPr/>
        </p:nvSpPr>
        <p:spPr>
          <a:xfrm flipH="1" rot="10800000">
            <a:off x="3937604" y="6434442"/>
            <a:ext cx="2286000" cy="2274600"/>
          </a:xfrm>
          <a:prstGeom prst="arc">
            <a:avLst>
              <a:gd fmla="val 2869999" name="adj1"/>
              <a:gd fmla="val 2851233" name="adj2"/>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894" name="Google Shape;1894;p57"/>
          <p:cNvSpPr txBox="1"/>
          <p:nvPr>
            <p:ph type="title"/>
          </p:nvPr>
        </p:nvSpPr>
        <p:spPr>
          <a:xfrm rot="-5400000">
            <a:off x="-3564900" y="3894300"/>
            <a:ext cx="9628200" cy="24984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dk1"/>
              </a:buClr>
              <a:buSzPts val="6000"/>
              <a:buFont typeface="Inter"/>
              <a:buNone/>
            </a:pPr>
            <a:r>
              <a:rPr lang="en-US"/>
              <a:t>Acala Can Create Liquid Staked DOT with XCM</a:t>
            </a:r>
            <a:endParaRPr/>
          </a:p>
        </p:txBody>
      </p:sp>
      <p:sp>
        <p:nvSpPr>
          <p:cNvPr id="1895" name="Google Shape;1895;p57"/>
          <p:cNvSpPr/>
          <p:nvPr>
            <p:ph idx="1" type="body"/>
          </p:nvPr>
        </p:nvSpPr>
        <p:spPr>
          <a:xfrm flipH="1" rot="10800000">
            <a:off x="9003632" y="3314050"/>
            <a:ext cx="3652200" cy="3651900"/>
          </a:xfrm>
          <a:prstGeom prst="ellipse">
            <a:avLst/>
          </a:prstGeom>
          <a:gradFill>
            <a:gsLst>
              <a:gs pos="0">
                <a:srgbClr val="262626"/>
              </a:gs>
              <a:gs pos="1000">
                <a:srgbClr val="262626"/>
              </a:gs>
              <a:gs pos="100000">
                <a:srgbClr val="0C0C0C"/>
              </a:gs>
            </a:gsLst>
            <a:lin ang="5400012" scaled="0"/>
          </a:gradFill>
          <a:ln>
            <a:noFill/>
          </a:ln>
          <a:effectLst>
            <a:outerShdw blurRad="409196" sx="102000" rotWithShape="0" algn="ctr" sy="102000">
              <a:srgbClr val="000000">
                <a:alpha val="10588"/>
              </a:srgbClr>
            </a:outerShdw>
          </a:effectLst>
        </p:spPr>
        <p:txBody>
          <a:bodyPr anchorCtr="0" anchor="ctr" bIns="34275" lIns="68575" spcFirstLastPara="1" rIns="68575" wrap="square" tIns="540025">
            <a:noAutofit/>
          </a:bodyPr>
          <a:lstStyle/>
          <a:p>
            <a:pPr indent="0" lvl="0" marL="0" rtl="0" algn="l">
              <a:lnSpc>
                <a:spcPct val="90000"/>
              </a:lnSpc>
              <a:spcBef>
                <a:spcPts val="0"/>
              </a:spcBef>
              <a:spcAft>
                <a:spcPts val="0"/>
              </a:spcAft>
              <a:buClr>
                <a:schemeClr val="lt1"/>
              </a:buClr>
              <a:buSzPts val="2400"/>
              <a:buNone/>
            </a:pPr>
            <a:r>
              <a:rPr lang="en-US"/>
              <a:t> </a:t>
            </a:r>
            <a:endParaRPr/>
          </a:p>
        </p:txBody>
      </p:sp>
      <p:sp>
        <p:nvSpPr>
          <p:cNvPr id="1896" name="Google Shape;1896;p57"/>
          <p:cNvSpPr txBox="1"/>
          <p:nvPr>
            <p:ph idx="2" type="body"/>
          </p:nvPr>
        </p:nvSpPr>
        <p:spPr>
          <a:xfrm flipH="1" rot="-5400000">
            <a:off x="1679538" y="6929452"/>
            <a:ext cx="2922300" cy="1284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3000"/>
              <a:t>Users transfer DOT to Acala</a:t>
            </a:r>
            <a:endParaRPr sz="3000"/>
          </a:p>
        </p:txBody>
      </p:sp>
      <p:cxnSp>
        <p:nvCxnSpPr>
          <p:cNvPr id="1897" name="Google Shape;1897;p57"/>
          <p:cNvCxnSpPr/>
          <p:nvPr/>
        </p:nvCxnSpPr>
        <p:spPr>
          <a:xfrm rot="10800000">
            <a:off x="12027950" y="5066827"/>
            <a:ext cx="1773900" cy="0"/>
          </a:xfrm>
          <a:prstGeom prst="straightConnector1">
            <a:avLst/>
          </a:prstGeom>
          <a:noFill/>
          <a:ln cap="rnd" cmpd="sng" w="25400">
            <a:solidFill>
              <a:schemeClr val="dk1"/>
            </a:solidFill>
            <a:prstDash val="dot"/>
            <a:round/>
            <a:headEnd len="med" w="med" type="oval"/>
            <a:tailEnd len="sm" w="sm" type="none"/>
          </a:ln>
        </p:spPr>
      </p:cxnSp>
      <p:grpSp>
        <p:nvGrpSpPr>
          <p:cNvPr id="1898" name="Google Shape;1898;p57"/>
          <p:cNvGrpSpPr/>
          <p:nvPr/>
        </p:nvGrpSpPr>
        <p:grpSpPr>
          <a:xfrm rot="10800000">
            <a:off x="6167629" y="6469538"/>
            <a:ext cx="3190456" cy="1108166"/>
            <a:chOff x="14224206" y="4505091"/>
            <a:chExt cx="2331012" cy="1584000"/>
          </a:xfrm>
        </p:grpSpPr>
        <p:cxnSp>
          <p:nvCxnSpPr>
            <p:cNvPr id="1899" name="Google Shape;1899;p57"/>
            <p:cNvCxnSpPr/>
            <p:nvPr/>
          </p:nvCxnSpPr>
          <p:spPr>
            <a:xfrm rot="10800000">
              <a:off x="14249418" y="4506298"/>
              <a:ext cx="2305800" cy="0"/>
            </a:xfrm>
            <a:prstGeom prst="straightConnector1">
              <a:avLst/>
            </a:prstGeom>
            <a:noFill/>
            <a:ln cap="sq" cmpd="sng" w="25400">
              <a:solidFill>
                <a:schemeClr val="dk1"/>
              </a:solidFill>
              <a:prstDash val="solid"/>
              <a:round/>
              <a:headEnd len="med" w="med" type="oval"/>
              <a:tailEnd len="sm" w="sm" type="none"/>
            </a:ln>
          </p:spPr>
        </p:cxnSp>
        <p:cxnSp>
          <p:nvCxnSpPr>
            <p:cNvPr id="1900" name="Google Shape;1900;p57"/>
            <p:cNvCxnSpPr/>
            <p:nvPr/>
          </p:nvCxnSpPr>
          <p:spPr>
            <a:xfrm rot="10800000">
              <a:off x="14224206" y="4505091"/>
              <a:ext cx="0" cy="1584000"/>
            </a:xfrm>
            <a:prstGeom prst="straightConnector1">
              <a:avLst/>
            </a:prstGeom>
            <a:noFill/>
            <a:ln cap="sq" cmpd="sng" w="25400">
              <a:solidFill>
                <a:schemeClr val="dk1"/>
              </a:solidFill>
              <a:prstDash val="solid"/>
              <a:miter lim="800000"/>
              <a:headEnd len="sm" w="sm" type="none"/>
              <a:tailEnd len="sm" w="sm" type="none"/>
            </a:ln>
          </p:spPr>
        </p:cxnSp>
      </p:grpSp>
      <p:grpSp>
        <p:nvGrpSpPr>
          <p:cNvPr id="1901" name="Google Shape;1901;p57"/>
          <p:cNvGrpSpPr/>
          <p:nvPr/>
        </p:nvGrpSpPr>
        <p:grpSpPr>
          <a:xfrm flipH="1" rot="10800000">
            <a:off x="6159088" y="2709373"/>
            <a:ext cx="3486966" cy="848893"/>
            <a:chOff x="8110945" y="9963970"/>
            <a:chExt cx="2152315" cy="1471984"/>
          </a:xfrm>
        </p:grpSpPr>
        <p:cxnSp>
          <p:nvCxnSpPr>
            <p:cNvPr id="1902" name="Google Shape;1902;p57"/>
            <p:cNvCxnSpPr/>
            <p:nvPr/>
          </p:nvCxnSpPr>
          <p:spPr>
            <a:xfrm>
              <a:off x="8110945" y="11435954"/>
              <a:ext cx="2151000" cy="0"/>
            </a:xfrm>
            <a:prstGeom prst="straightConnector1">
              <a:avLst/>
            </a:prstGeom>
            <a:noFill/>
            <a:ln cap="sq" cmpd="sng" w="25400">
              <a:solidFill>
                <a:schemeClr val="dk1"/>
              </a:solidFill>
              <a:prstDash val="solid"/>
              <a:round/>
              <a:headEnd len="med" w="med" type="oval"/>
              <a:tailEnd len="sm" w="sm" type="none"/>
            </a:ln>
          </p:spPr>
        </p:cxnSp>
        <p:cxnSp>
          <p:nvCxnSpPr>
            <p:cNvPr id="1903" name="Google Shape;1903;p57"/>
            <p:cNvCxnSpPr/>
            <p:nvPr/>
          </p:nvCxnSpPr>
          <p:spPr>
            <a:xfrm>
              <a:off x="10263260" y="9963970"/>
              <a:ext cx="0" cy="1467900"/>
            </a:xfrm>
            <a:prstGeom prst="straightConnector1">
              <a:avLst/>
            </a:prstGeom>
            <a:noFill/>
            <a:ln cap="sq" cmpd="sng" w="25400">
              <a:solidFill>
                <a:schemeClr val="dk1"/>
              </a:solidFill>
              <a:prstDash val="solid"/>
              <a:miter lim="800000"/>
              <a:headEnd len="sm" w="sm" type="none"/>
              <a:tailEnd len="sm" w="sm" type="none"/>
            </a:ln>
          </p:spPr>
        </p:cxnSp>
      </p:grpSp>
      <p:pic>
        <p:nvPicPr>
          <p:cNvPr id="1904" name="Google Shape;1904;p57"/>
          <p:cNvPicPr preferRelativeResize="0"/>
          <p:nvPr/>
        </p:nvPicPr>
        <p:blipFill rotWithShape="1">
          <a:blip r:embed="rId4">
            <a:alphaModFix/>
          </a:blip>
          <a:srcRect b="0" l="0" r="0" t="0"/>
          <a:stretch/>
        </p:blipFill>
        <p:spPr>
          <a:xfrm rot="-5400000">
            <a:off x="9426338" y="3768397"/>
            <a:ext cx="2743201" cy="2743201"/>
          </a:xfrm>
          <a:prstGeom prst="rect">
            <a:avLst/>
          </a:prstGeom>
          <a:noFill/>
          <a:ln>
            <a:noFill/>
          </a:ln>
        </p:spPr>
      </p:pic>
      <p:sp>
        <p:nvSpPr>
          <p:cNvPr id="1905" name="Google Shape;1905;p57"/>
          <p:cNvSpPr txBox="1"/>
          <p:nvPr>
            <p:ph idx="6" type="body"/>
          </p:nvPr>
        </p:nvSpPr>
        <p:spPr>
          <a:xfrm rot="-5400000">
            <a:off x="13517900" y="2028402"/>
            <a:ext cx="1941600" cy="1373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Arial"/>
              <a:buNone/>
            </a:pPr>
            <a:r>
              <a:rPr lang="en-US" sz="3600"/>
              <a:t>Liquid Staked DOT is Created</a:t>
            </a:r>
            <a:endParaRPr sz="3600"/>
          </a:p>
        </p:txBody>
      </p:sp>
      <p:pic>
        <p:nvPicPr>
          <p:cNvPr id="1906" name="Google Shape;1906;p57"/>
          <p:cNvPicPr preferRelativeResize="0"/>
          <p:nvPr/>
        </p:nvPicPr>
        <p:blipFill rotWithShape="1">
          <a:blip r:embed="rId5">
            <a:alphaModFix/>
          </a:blip>
          <a:srcRect b="0" l="0" r="0" t="0"/>
          <a:stretch/>
        </p:blipFill>
        <p:spPr>
          <a:xfrm rot="-5400000">
            <a:off x="4166201" y="6657339"/>
            <a:ext cx="1828800" cy="1828800"/>
          </a:xfrm>
          <a:prstGeom prst="rect">
            <a:avLst/>
          </a:prstGeom>
          <a:noFill/>
          <a:ln>
            <a:noFill/>
          </a:ln>
        </p:spPr>
      </p:pic>
      <p:sp>
        <p:nvSpPr>
          <p:cNvPr id="1907" name="Google Shape;1907;p57"/>
          <p:cNvSpPr/>
          <p:nvPr/>
        </p:nvSpPr>
        <p:spPr>
          <a:xfrm flipH="1" rot="10800000">
            <a:off x="5094120" y="6742820"/>
            <a:ext cx="777300" cy="777300"/>
          </a:xfrm>
          <a:prstGeom prst="ellipse">
            <a:avLst/>
          </a:prstGeom>
          <a:solidFill>
            <a:srgbClr val="FF186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8" name="Google Shape;1908;p57"/>
          <p:cNvPicPr preferRelativeResize="0"/>
          <p:nvPr/>
        </p:nvPicPr>
        <p:blipFill rotWithShape="1">
          <a:blip r:embed="rId6">
            <a:alphaModFix/>
          </a:blip>
          <a:srcRect b="0" l="0" r="0" t="0"/>
          <a:stretch/>
        </p:blipFill>
        <p:spPr>
          <a:xfrm flipH="1" rot="10800000">
            <a:off x="5224091" y="6881429"/>
            <a:ext cx="517489" cy="517489"/>
          </a:xfrm>
          <a:prstGeom prst="rect">
            <a:avLst/>
          </a:prstGeom>
          <a:noFill/>
          <a:ln>
            <a:noFill/>
          </a:ln>
        </p:spPr>
      </p:pic>
      <p:sp>
        <p:nvSpPr>
          <p:cNvPr id="1909" name="Google Shape;1909;p57"/>
          <p:cNvSpPr/>
          <p:nvPr/>
        </p:nvSpPr>
        <p:spPr>
          <a:xfrm flipH="1" rot="10800000">
            <a:off x="3921502" y="1583648"/>
            <a:ext cx="2286000" cy="2274600"/>
          </a:xfrm>
          <a:prstGeom prst="arc">
            <a:avLst>
              <a:gd fmla="val 2869999" name="adj1"/>
              <a:gd fmla="val 2851233" name="adj2"/>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910" name="Google Shape;1910;p57"/>
          <p:cNvSpPr txBox="1"/>
          <p:nvPr>
            <p:ph idx="2" type="body"/>
          </p:nvPr>
        </p:nvSpPr>
        <p:spPr>
          <a:xfrm flipH="1" rot="-5400000">
            <a:off x="778795" y="2072940"/>
            <a:ext cx="4723800" cy="12846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3000"/>
              <a:t>Multiple generated accounts back many different validators.</a:t>
            </a:r>
            <a:endParaRPr sz="3000"/>
          </a:p>
        </p:txBody>
      </p:sp>
      <p:grpSp>
        <p:nvGrpSpPr>
          <p:cNvPr id="1911" name="Google Shape;1911;p57"/>
          <p:cNvGrpSpPr/>
          <p:nvPr/>
        </p:nvGrpSpPr>
        <p:grpSpPr>
          <a:xfrm flipH="1" rot="10800000">
            <a:off x="6162756" y="2579809"/>
            <a:ext cx="3652263" cy="848893"/>
            <a:chOff x="8110945" y="9963970"/>
            <a:chExt cx="2152315" cy="1471984"/>
          </a:xfrm>
        </p:grpSpPr>
        <p:cxnSp>
          <p:nvCxnSpPr>
            <p:cNvPr id="1912" name="Google Shape;1912;p57"/>
            <p:cNvCxnSpPr/>
            <p:nvPr/>
          </p:nvCxnSpPr>
          <p:spPr>
            <a:xfrm>
              <a:off x="8110945" y="11435954"/>
              <a:ext cx="2151000" cy="0"/>
            </a:xfrm>
            <a:prstGeom prst="straightConnector1">
              <a:avLst/>
            </a:prstGeom>
            <a:noFill/>
            <a:ln cap="sq" cmpd="sng" w="25400">
              <a:solidFill>
                <a:schemeClr val="dk1"/>
              </a:solidFill>
              <a:prstDash val="solid"/>
              <a:round/>
              <a:headEnd len="med" w="med" type="oval"/>
              <a:tailEnd len="sm" w="sm" type="none"/>
            </a:ln>
          </p:spPr>
        </p:cxnSp>
        <p:cxnSp>
          <p:nvCxnSpPr>
            <p:cNvPr id="1913" name="Google Shape;1913;p57"/>
            <p:cNvCxnSpPr/>
            <p:nvPr/>
          </p:nvCxnSpPr>
          <p:spPr>
            <a:xfrm>
              <a:off x="10263260" y="9963970"/>
              <a:ext cx="0" cy="1467900"/>
            </a:xfrm>
            <a:prstGeom prst="straightConnector1">
              <a:avLst/>
            </a:prstGeom>
            <a:noFill/>
            <a:ln cap="sq" cmpd="sng" w="25400">
              <a:solidFill>
                <a:schemeClr val="dk1"/>
              </a:solidFill>
              <a:prstDash val="solid"/>
              <a:miter lim="800000"/>
              <a:headEnd len="sm" w="sm" type="none"/>
              <a:tailEnd len="sm" w="sm" type="none"/>
            </a:ln>
          </p:spPr>
        </p:cxnSp>
      </p:grpSp>
      <p:grpSp>
        <p:nvGrpSpPr>
          <p:cNvPr id="1914" name="Google Shape;1914;p57"/>
          <p:cNvGrpSpPr/>
          <p:nvPr/>
        </p:nvGrpSpPr>
        <p:grpSpPr>
          <a:xfrm flipH="1" rot="10800000">
            <a:off x="6150189" y="2839012"/>
            <a:ext cx="3343621" cy="848893"/>
            <a:chOff x="8110945" y="9963970"/>
            <a:chExt cx="2152315" cy="1471984"/>
          </a:xfrm>
        </p:grpSpPr>
        <p:cxnSp>
          <p:nvCxnSpPr>
            <p:cNvPr id="1915" name="Google Shape;1915;p57"/>
            <p:cNvCxnSpPr/>
            <p:nvPr/>
          </p:nvCxnSpPr>
          <p:spPr>
            <a:xfrm>
              <a:off x="8110945" y="11435954"/>
              <a:ext cx="2151000" cy="0"/>
            </a:xfrm>
            <a:prstGeom prst="straightConnector1">
              <a:avLst/>
            </a:prstGeom>
            <a:noFill/>
            <a:ln cap="sq" cmpd="sng" w="25400">
              <a:solidFill>
                <a:schemeClr val="dk1"/>
              </a:solidFill>
              <a:prstDash val="solid"/>
              <a:round/>
              <a:headEnd len="med" w="med" type="oval"/>
              <a:tailEnd len="sm" w="sm" type="none"/>
            </a:ln>
          </p:spPr>
        </p:cxnSp>
        <p:cxnSp>
          <p:nvCxnSpPr>
            <p:cNvPr id="1916" name="Google Shape;1916;p57"/>
            <p:cNvCxnSpPr/>
            <p:nvPr/>
          </p:nvCxnSpPr>
          <p:spPr>
            <a:xfrm>
              <a:off x="10263260" y="9963970"/>
              <a:ext cx="0" cy="1467900"/>
            </a:xfrm>
            <a:prstGeom prst="straightConnector1">
              <a:avLst/>
            </a:prstGeom>
            <a:noFill/>
            <a:ln cap="sq" cmpd="sng" w="25400">
              <a:solidFill>
                <a:schemeClr val="dk1"/>
              </a:solidFill>
              <a:prstDash val="solid"/>
              <a:miter lim="800000"/>
              <a:headEnd len="sm" w="sm" type="none"/>
              <a:tailEnd len="sm" w="sm" type="none"/>
            </a:ln>
          </p:spPr>
        </p:cxnSp>
      </p:grpSp>
      <p:pic>
        <p:nvPicPr>
          <p:cNvPr id="1917" name="Google Shape;1917;p57"/>
          <p:cNvPicPr preferRelativeResize="0"/>
          <p:nvPr/>
        </p:nvPicPr>
        <p:blipFill rotWithShape="1">
          <a:blip r:embed="rId7">
            <a:alphaModFix/>
          </a:blip>
          <a:srcRect b="0" l="0" r="0" t="0"/>
          <a:stretch/>
        </p:blipFill>
        <p:spPr>
          <a:xfrm rot="-5400000">
            <a:off x="14043628" y="4198148"/>
            <a:ext cx="1828800" cy="173736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1921" name="Shape 1921"/>
        <p:cNvGrpSpPr/>
        <p:nvPr/>
      </p:nvGrpSpPr>
      <p:grpSpPr>
        <a:xfrm>
          <a:off x="0" y="0"/>
          <a:ext cx="0" cy="0"/>
          <a:chOff x="0" y="0"/>
          <a:chExt cx="0" cy="0"/>
        </a:xfrm>
      </p:grpSpPr>
      <p:sp>
        <p:nvSpPr>
          <p:cNvPr id="1922" name="Google Shape;1922;p58"/>
          <p:cNvSpPr/>
          <p:nvPr/>
        </p:nvSpPr>
        <p:spPr>
          <a:xfrm flipH="1">
            <a:off x="2745838" y="3911612"/>
            <a:ext cx="2286000" cy="2286000"/>
          </a:xfrm>
          <a:prstGeom prst="arc">
            <a:avLst>
              <a:gd fmla="val 2869999" name="adj1"/>
              <a:gd fmla="val 2851233"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923" name="Google Shape;1923;p58"/>
          <p:cNvSpPr/>
          <p:nvPr/>
        </p:nvSpPr>
        <p:spPr>
          <a:xfrm flipH="1">
            <a:off x="5550253" y="3175010"/>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924" name="Google Shape;1924;p58"/>
          <p:cNvSpPr/>
          <p:nvPr/>
        </p:nvSpPr>
        <p:spPr>
          <a:xfrm flipH="1">
            <a:off x="5403169" y="3028448"/>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925" name="Google Shape;1925;p58"/>
          <p:cNvSpPr/>
          <p:nvPr/>
        </p:nvSpPr>
        <p:spPr>
          <a:xfrm rot="10800000">
            <a:off x="15117136" y="6442171"/>
            <a:ext cx="2551200" cy="2274600"/>
          </a:xfrm>
          <a:prstGeom prst="hexagon">
            <a:avLst>
              <a:gd fmla="val 25000" name="adj"/>
              <a:gd fmla="val 115470" name="vf"/>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926" name="Google Shape;1926;p58"/>
          <p:cNvSpPr txBox="1"/>
          <p:nvPr>
            <p:ph type="title"/>
          </p:nvPr>
        </p:nvSpPr>
        <p:spPr>
          <a:xfrm rot="-5400000">
            <a:off x="-3751200" y="3894300"/>
            <a:ext cx="10000800" cy="24984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dk1"/>
              </a:buClr>
              <a:buSzPts val="6000"/>
              <a:buFont typeface="Inter"/>
              <a:buNone/>
            </a:pPr>
            <a:r>
              <a:rPr lang="en-US"/>
              <a:t>Astar Used XCM to Extend Their Parachain Slot</a:t>
            </a:r>
            <a:endParaRPr/>
          </a:p>
        </p:txBody>
      </p:sp>
      <p:sp>
        <p:nvSpPr>
          <p:cNvPr id="1927" name="Google Shape;1927;p58"/>
          <p:cNvSpPr/>
          <p:nvPr>
            <p:ph idx="1" type="body"/>
          </p:nvPr>
        </p:nvSpPr>
        <p:spPr>
          <a:xfrm flipH="1">
            <a:off x="5689838" y="3315976"/>
            <a:ext cx="3652200" cy="3651900"/>
          </a:xfrm>
          <a:prstGeom prst="ellipse">
            <a:avLst/>
          </a:prstGeom>
          <a:gradFill>
            <a:gsLst>
              <a:gs pos="0">
                <a:srgbClr val="262626"/>
              </a:gs>
              <a:gs pos="1000">
                <a:srgbClr val="262626"/>
              </a:gs>
              <a:gs pos="100000">
                <a:srgbClr val="0C0C0C"/>
              </a:gs>
            </a:gsLst>
            <a:lin ang="5400012" scaled="0"/>
          </a:gradFill>
          <a:ln>
            <a:noFill/>
          </a:ln>
          <a:effectLst>
            <a:outerShdw blurRad="409196" sx="102000" rotWithShape="0" algn="ctr" sy="102000">
              <a:srgbClr val="000000">
                <a:alpha val="10588"/>
              </a:srgbClr>
            </a:outerShdw>
          </a:effectLst>
        </p:spPr>
        <p:txBody>
          <a:bodyPr anchorCtr="0" anchor="ctr" bIns="34275" lIns="68575" spcFirstLastPara="1" rIns="68575" wrap="square" tIns="540025">
            <a:noAutofit/>
          </a:bodyPr>
          <a:lstStyle/>
          <a:p>
            <a:pPr indent="0" lvl="0" marL="0" rtl="0" algn="l">
              <a:lnSpc>
                <a:spcPct val="90000"/>
              </a:lnSpc>
              <a:spcBef>
                <a:spcPts val="0"/>
              </a:spcBef>
              <a:spcAft>
                <a:spcPts val="0"/>
              </a:spcAft>
              <a:buClr>
                <a:schemeClr val="lt1"/>
              </a:buClr>
              <a:buSzPts val="2400"/>
              <a:buNone/>
            </a:pPr>
            <a:r>
              <a:rPr lang="en-US"/>
              <a:t> </a:t>
            </a:r>
            <a:endParaRPr/>
          </a:p>
        </p:txBody>
      </p:sp>
      <p:cxnSp>
        <p:nvCxnSpPr>
          <p:cNvPr id="1928" name="Google Shape;1928;p58"/>
          <p:cNvCxnSpPr/>
          <p:nvPr/>
        </p:nvCxnSpPr>
        <p:spPr>
          <a:xfrm>
            <a:off x="5001020" y="5061753"/>
            <a:ext cx="1252800" cy="0"/>
          </a:xfrm>
          <a:prstGeom prst="straightConnector1">
            <a:avLst/>
          </a:prstGeom>
          <a:noFill/>
          <a:ln cap="rnd" cmpd="sng" w="25400">
            <a:solidFill>
              <a:schemeClr val="dk1"/>
            </a:solidFill>
            <a:prstDash val="dot"/>
            <a:round/>
            <a:headEnd len="med" w="med" type="oval"/>
            <a:tailEnd len="sm" w="sm" type="none"/>
          </a:ln>
        </p:spPr>
      </p:cxnSp>
      <p:grpSp>
        <p:nvGrpSpPr>
          <p:cNvPr id="1929" name="Google Shape;1929;p58"/>
          <p:cNvGrpSpPr/>
          <p:nvPr/>
        </p:nvGrpSpPr>
        <p:grpSpPr>
          <a:xfrm flipH="1" rot="10800000">
            <a:off x="12989407" y="6888508"/>
            <a:ext cx="2169939" cy="694267"/>
            <a:chOff x="14224206" y="4505091"/>
            <a:chExt cx="2331012" cy="1584000"/>
          </a:xfrm>
        </p:grpSpPr>
        <p:cxnSp>
          <p:nvCxnSpPr>
            <p:cNvPr id="1930" name="Google Shape;1930;p58"/>
            <p:cNvCxnSpPr/>
            <p:nvPr/>
          </p:nvCxnSpPr>
          <p:spPr>
            <a:xfrm rot="10800000">
              <a:off x="14249418" y="4506298"/>
              <a:ext cx="2305800" cy="0"/>
            </a:xfrm>
            <a:prstGeom prst="straightConnector1">
              <a:avLst/>
            </a:prstGeom>
            <a:noFill/>
            <a:ln cap="sq" cmpd="sng" w="25400">
              <a:solidFill>
                <a:schemeClr val="dk1"/>
              </a:solidFill>
              <a:prstDash val="solid"/>
              <a:round/>
              <a:headEnd len="med" w="med" type="oval"/>
              <a:tailEnd len="sm" w="sm" type="none"/>
            </a:ln>
          </p:spPr>
        </p:cxnSp>
        <p:cxnSp>
          <p:nvCxnSpPr>
            <p:cNvPr id="1931" name="Google Shape;1931;p58"/>
            <p:cNvCxnSpPr/>
            <p:nvPr/>
          </p:nvCxnSpPr>
          <p:spPr>
            <a:xfrm rot="10800000">
              <a:off x="14224206" y="4505091"/>
              <a:ext cx="0" cy="1584000"/>
            </a:xfrm>
            <a:prstGeom prst="straightConnector1">
              <a:avLst/>
            </a:prstGeom>
            <a:noFill/>
            <a:ln cap="sq" cmpd="sng" w="25400">
              <a:solidFill>
                <a:schemeClr val="dk1"/>
              </a:solidFill>
              <a:prstDash val="solid"/>
              <a:miter lim="800000"/>
              <a:headEnd len="sm" w="sm" type="none"/>
              <a:tailEnd len="sm" w="sm" type="none"/>
            </a:ln>
          </p:spPr>
        </p:cxnSp>
      </p:grpSp>
      <p:grpSp>
        <p:nvGrpSpPr>
          <p:cNvPr id="1932" name="Google Shape;1932;p58"/>
          <p:cNvGrpSpPr/>
          <p:nvPr/>
        </p:nvGrpSpPr>
        <p:grpSpPr>
          <a:xfrm rot="10800000">
            <a:off x="12989356" y="2694670"/>
            <a:ext cx="2169964" cy="694335"/>
            <a:chOff x="8110945" y="9963970"/>
            <a:chExt cx="2152315" cy="1471984"/>
          </a:xfrm>
        </p:grpSpPr>
        <p:cxnSp>
          <p:nvCxnSpPr>
            <p:cNvPr id="1933" name="Google Shape;1933;p58"/>
            <p:cNvCxnSpPr/>
            <p:nvPr/>
          </p:nvCxnSpPr>
          <p:spPr>
            <a:xfrm>
              <a:off x="8110945" y="11435954"/>
              <a:ext cx="2151000" cy="0"/>
            </a:xfrm>
            <a:prstGeom prst="straightConnector1">
              <a:avLst/>
            </a:prstGeom>
            <a:noFill/>
            <a:ln cap="sq" cmpd="sng" w="25400">
              <a:solidFill>
                <a:schemeClr val="dk1"/>
              </a:solidFill>
              <a:prstDash val="solid"/>
              <a:round/>
              <a:headEnd len="med" w="med" type="oval"/>
              <a:tailEnd len="sm" w="sm" type="none"/>
            </a:ln>
          </p:spPr>
        </p:cxnSp>
        <p:cxnSp>
          <p:nvCxnSpPr>
            <p:cNvPr id="1934" name="Google Shape;1934;p58"/>
            <p:cNvCxnSpPr/>
            <p:nvPr/>
          </p:nvCxnSpPr>
          <p:spPr>
            <a:xfrm>
              <a:off x="10263260" y="9963970"/>
              <a:ext cx="0" cy="1467900"/>
            </a:xfrm>
            <a:prstGeom prst="straightConnector1">
              <a:avLst/>
            </a:prstGeom>
            <a:noFill/>
            <a:ln cap="sq" cmpd="sng" w="25400">
              <a:solidFill>
                <a:schemeClr val="dk1"/>
              </a:solidFill>
              <a:prstDash val="solid"/>
              <a:miter lim="800000"/>
              <a:headEnd len="sm" w="sm" type="none"/>
              <a:tailEnd len="sm" w="sm" type="none"/>
            </a:ln>
          </p:spPr>
        </p:cxnSp>
      </p:grpSp>
      <p:sp>
        <p:nvSpPr>
          <p:cNvPr id="1935" name="Google Shape;1935;p58"/>
          <p:cNvSpPr txBox="1"/>
          <p:nvPr>
            <p:ph idx="6" type="body"/>
          </p:nvPr>
        </p:nvSpPr>
        <p:spPr>
          <a:xfrm flipH="1" rot="-5400000">
            <a:off x="2949975" y="7116025"/>
            <a:ext cx="3408000" cy="1373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Arial"/>
              <a:buNone/>
            </a:pPr>
            <a:r>
              <a:rPr lang="en-US" sz="3600"/>
              <a:t>Astar Development Team Dispatched an XCM On-Behalf of the Chain</a:t>
            </a:r>
            <a:endParaRPr sz="3600"/>
          </a:p>
        </p:txBody>
      </p:sp>
      <p:pic>
        <p:nvPicPr>
          <p:cNvPr id="1936" name="Google Shape;1936;p58"/>
          <p:cNvPicPr preferRelativeResize="0"/>
          <p:nvPr/>
        </p:nvPicPr>
        <p:blipFill rotWithShape="1">
          <a:blip r:embed="rId3">
            <a:alphaModFix/>
          </a:blip>
          <a:srcRect b="0" l="0" r="0" t="0"/>
          <a:stretch/>
        </p:blipFill>
        <p:spPr>
          <a:xfrm flipH="1" rot="-5400000">
            <a:off x="5925645" y="3530603"/>
            <a:ext cx="3200400" cy="3200400"/>
          </a:xfrm>
          <a:prstGeom prst="rect">
            <a:avLst/>
          </a:prstGeom>
          <a:noFill/>
          <a:ln>
            <a:noFill/>
          </a:ln>
        </p:spPr>
      </p:pic>
      <p:sp>
        <p:nvSpPr>
          <p:cNvPr id="1937" name="Google Shape;1937;p58"/>
          <p:cNvSpPr/>
          <p:nvPr/>
        </p:nvSpPr>
        <p:spPr>
          <a:xfrm flipH="1">
            <a:off x="10122253" y="3175010"/>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938" name="Google Shape;1938;p58"/>
          <p:cNvSpPr/>
          <p:nvPr/>
        </p:nvSpPr>
        <p:spPr>
          <a:xfrm flipH="1">
            <a:off x="9975169" y="3028448"/>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939" name="Google Shape;1939;p58"/>
          <p:cNvCxnSpPr>
            <a:stCxn id="1927" idx="2"/>
            <a:endCxn id="1940" idx="2"/>
          </p:cNvCxnSpPr>
          <p:nvPr/>
        </p:nvCxnSpPr>
        <p:spPr>
          <a:xfrm>
            <a:off x="9342038" y="5141926"/>
            <a:ext cx="1005600" cy="0"/>
          </a:xfrm>
          <a:prstGeom prst="straightConnector1">
            <a:avLst/>
          </a:prstGeom>
          <a:noFill/>
          <a:ln cap="rnd" cmpd="sng" w="28575">
            <a:solidFill>
              <a:schemeClr val="dk1"/>
            </a:solidFill>
            <a:prstDash val="solid"/>
            <a:round/>
            <a:headEnd len="sm" w="sm" type="none"/>
            <a:tailEnd len="sm" w="sm" type="none"/>
          </a:ln>
        </p:spPr>
      </p:cxnSp>
      <p:pic>
        <p:nvPicPr>
          <p:cNvPr id="1940" name="Google Shape;1940;p58"/>
          <p:cNvPicPr preferRelativeResize="0"/>
          <p:nvPr>
            <p:ph idx="8" type="pic"/>
          </p:nvPr>
        </p:nvPicPr>
        <p:blipFill rotWithShape="1">
          <a:blip r:embed="rId4">
            <a:alphaModFix/>
          </a:blip>
          <a:srcRect b="0" l="0" r="0" t="0"/>
          <a:stretch/>
        </p:blipFill>
        <p:spPr>
          <a:xfrm>
            <a:off x="10347700" y="3398478"/>
            <a:ext cx="3486900" cy="3486900"/>
          </a:xfrm>
          <a:prstGeom prst="ellipse">
            <a:avLst/>
          </a:prstGeom>
          <a:solidFill>
            <a:schemeClr val="lt1"/>
          </a:solidFill>
          <a:ln>
            <a:noFill/>
          </a:ln>
          <a:effectLst>
            <a:outerShdw blurRad="202355" sx="102000" rotWithShape="0" algn="ctr" sy="102000">
              <a:srgbClr val="000000">
                <a:alpha val="15294"/>
              </a:srgbClr>
            </a:outerShdw>
          </a:effectLst>
        </p:spPr>
      </p:pic>
      <p:sp>
        <p:nvSpPr>
          <p:cNvPr id="1941" name="Google Shape;1941;p58"/>
          <p:cNvSpPr/>
          <p:nvPr/>
        </p:nvSpPr>
        <p:spPr>
          <a:xfrm rot="10800000">
            <a:off x="15095777" y="1570229"/>
            <a:ext cx="2551200" cy="2274600"/>
          </a:xfrm>
          <a:prstGeom prst="hexagon">
            <a:avLst>
              <a:gd fmla="val 25000" name="adj"/>
              <a:gd fmla="val 115470" name="vf"/>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942" name="Google Shape;1942;p58"/>
          <p:cNvCxnSpPr/>
          <p:nvPr/>
        </p:nvCxnSpPr>
        <p:spPr>
          <a:xfrm>
            <a:off x="15937600" y="3916417"/>
            <a:ext cx="0" cy="2640300"/>
          </a:xfrm>
          <a:prstGeom prst="straightConnector1">
            <a:avLst/>
          </a:prstGeom>
          <a:noFill/>
          <a:ln cap="flat" cmpd="sng" w="38100">
            <a:solidFill>
              <a:schemeClr val="lt1"/>
            </a:solidFill>
            <a:prstDash val="dash"/>
            <a:round/>
            <a:headEnd len="sm" w="sm" type="none"/>
            <a:tailEnd len="med" w="med" type="triangle"/>
          </a:ln>
        </p:spPr>
      </p:cxnSp>
      <p:cxnSp>
        <p:nvCxnSpPr>
          <p:cNvPr id="1943" name="Google Shape;1943;p58"/>
          <p:cNvCxnSpPr/>
          <p:nvPr/>
        </p:nvCxnSpPr>
        <p:spPr>
          <a:xfrm>
            <a:off x="16823025" y="3803726"/>
            <a:ext cx="0" cy="2640300"/>
          </a:xfrm>
          <a:prstGeom prst="straightConnector1">
            <a:avLst/>
          </a:prstGeom>
          <a:noFill/>
          <a:ln cap="flat" cmpd="sng" w="38100">
            <a:solidFill>
              <a:schemeClr val="lt1"/>
            </a:solidFill>
            <a:prstDash val="dash"/>
            <a:round/>
            <a:headEnd len="med" w="med" type="triangle"/>
            <a:tailEnd len="sm" w="sm" type="none"/>
          </a:ln>
        </p:spPr>
      </p:cxnSp>
      <p:sp>
        <p:nvSpPr>
          <p:cNvPr id="1944" name="Google Shape;1944;p58"/>
          <p:cNvSpPr txBox="1"/>
          <p:nvPr>
            <p:ph idx="2" type="body"/>
          </p:nvPr>
        </p:nvSpPr>
        <p:spPr>
          <a:xfrm flipH="1" rot="-5400000">
            <a:off x="13124663" y="4412303"/>
            <a:ext cx="3406500" cy="1284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Arial"/>
              <a:buNone/>
            </a:pPr>
            <a:r>
              <a:rPr lang="en-US" sz="3000"/>
              <a:t>Polkadot Swaps the Lease Periods of Two Parachains</a:t>
            </a:r>
            <a:endParaRPr sz="3000"/>
          </a:p>
        </p:txBody>
      </p:sp>
      <p:sp>
        <p:nvSpPr>
          <p:cNvPr id="1945" name="Google Shape;1945;p58"/>
          <p:cNvSpPr/>
          <p:nvPr/>
        </p:nvSpPr>
        <p:spPr>
          <a:xfrm flipH="1" rot="-5400000">
            <a:off x="16070675" y="7337922"/>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22</a:t>
            </a:r>
            <a:endParaRPr b="0" i="0" sz="1400" u="none" cap="none" strike="noStrike">
              <a:solidFill>
                <a:srgbClr val="000000"/>
              </a:solidFill>
              <a:latin typeface="Arial"/>
              <a:ea typeface="Arial"/>
              <a:cs typeface="Arial"/>
              <a:sym typeface="Arial"/>
            </a:endParaRPr>
          </a:p>
        </p:txBody>
      </p:sp>
      <p:sp>
        <p:nvSpPr>
          <p:cNvPr id="1946" name="Google Shape;1946;p58"/>
          <p:cNvSpPr/>
          <p:nvPr/>
        </p:nvSpPr>
        <p:spPr>
          <a:xfrm flipH="1" rot="-5400000">
            <a:off x="15499176" y="2071872"/>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22</a:t>
            </a:r>
            <a:endParaRPr b="0" i="0" sz="1400" u="none" cap="none" strike="noStrike">
              <a:solidFill>
                <a:srgbClr val="000000"/>
              </a:solidFill>
              <a:latin typeface="Arial"/>
              <a:ea typeface="Arial"/>
              <a:cs typeface="Arial"/>
              <a:sym typeface="Arial"/>
            </a:endParaRPr>
          </a:p>
        </p:txBody>
      </p:sp>
      <p:sp>
        <p:nvSpPr>
          <p:cNvPr id="1947" name="Google Shape;1947;p58"/>
          <p:cNvSpPr/>
          <p:nvPr/>
        </p:nvSpPr>
        <p:spPr>
          <a:xfrm flipH="1" rot="-5400000">
            <a:off x="15499176" y="2803822"/>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23</a:t>
            </a:r>
            <a:endParaRPr b="0" i="0" sz="1400" u="none" cap="none" strike="noStrike">
              <a:solidFill>
                <a:srgbClr val="000000"/>
              </a:solidFill>
              <a:latin typeface="Arial"/>
              <a:ea typeface="Arial"/>
              <a:cs typeface="Arial"/>
              <a:sym typeface="Arial"/>
            </a:endParaRPr>
          </a:p>
        </p:txBody>
      </p:sp>
      <p:sp>
        <p:nvSpPr>
          <p:cNvPr id="1948" name="Google Shape;1948;p58"/>
          <p:cNvSpPr/>
          <p:nvPr/>
        </p:nvSpPr>
        <p:spPr>
          <a:xfrm flipH="1" rot="-5400000">
            <a:off x="16067601" y="1725447"/>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24</a:t>
            </a:r>
            <a:endParaRPr b="0" i="0" sz="1400" u="none" cap="none" strike="noStrike">
              <a:solidFill>
                <a:srgbClr val="000000"/>
              </a:solidFill>
              <a:latin typeface="Arial"/>
              <a:ea typeface="Arial"/>
              <a:cs typeface="Arial"/>
              <a:sym typeface="Arial"/>
            </a:endParaRPr>
          </a:p>
        </p:txBody>
      </p:sp>
      <p:sp>
        <p:nvSpPr>
          <p:cNvPr id="1949" name="Google Shape;1949;p58"/>
          <p:cNvSpPr/>
          <p:nvPr/>
        </p:nvSpPr>
        <p:spPr>
          <a:xfrm flipH="1" rot="-5400000">
            <a:off x="16067601" y="2457397"/>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25</a:t>
            </a:r>
            <a:endParaRPr b="0" i="0" sz="1400" u="none" cap="none" strike="noStrike">
              <a:solidFill>
                <a:srgbClr val="000000"/>
              </a:solidFill>
              <a:latin typeface="Arial"/>
              <a:ea typeface="Arial"/>
              <a:cs typeface="Arial"/>
              <a:sym typeface="Arial"/>
            </a:endParaRPr>
          </a:p>
        </p:txBody>
      </p:sp>
      <p:sp>
        <p:nvSpPr>
          <p:cNvPr id="1950" name="Google Shape;1950;p58"/>
          <p:cNvSpPr/>
          <p:nvPr/>
        </p:nvSpPr>
        <p:spPr>
          <a:xfrm flipH="1" rot="-5400000">
            <a:off x="16073901" y="3189347"/>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26</a:t>
            </a:r>
            <a:endParaRPr b="0" i="0" sz="1400" u="none" cap="none" strike="noStrike">
              <a:solidFill>
                <a:srgbClr val="000000"/>
              </a:solidFill>
              <a:latin typeface="Arial"/>
              <a:ea typeface="Arial"/>
              <a:cs typeface="Arial"/>
              <a:sym typeface="Arial"/>
            </a:endParaRPr>
          </a:p>
        </p:txBody>
      </p:sp>
      <p:sp>
        <p:nvSpPr>
          <p:cNvPr id="1951" name="Google Shape;1951;p58"/>
          <p:cNvSpPr/>
          <p:nvPr/>
        </p:nvSpPr>
        <p:spPr>
          <a:xfrm flipH="1" rot="-5400000">
            <a:off x="16642176" y="2071872"/>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27</a:t>
            </a:r>
            <a:endParaRPr b="0" i="0" sz="1400" u="none" cap="none" strike="noStrike">
              <a:solidFill>
                <a:srgbClr val="000000"/>
              </a:solidFill>
              <a:latin typeface="Arial"/>
              <a:ea typeface="Arial"/>
              <a:cs typeface="Arial"/>
              <a:sym typeface="Arial"/>
            </a:endParaRPr>
          </a:p>
        </p:txBody>
      </p:sp>
      <p:sp>
        <p:nvSpPr>
          <p:cNvPr id="1952" name="Google Shape;1952;p58"/>
          <p:cNvSpPr/>
          <p:nvPr/>
        </p:nvSpPr>
        <p:spPr>
          <a:xfrm flipH="1" rot="-5400000">
            <a:off x="16642176" y="2803822"/>
            <a:ext cx="644100" cy="4509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LP 28</a:t>
            </a:r>
            <a:endParaRPr b="0" i="0" sz="1400" u="none" cap="none" strike="noStrike">
              <a:solidFill>
                <a:srgbClr val="000000"/>
              </a:solidFill>
              <a:latin typeface="Arial"/>
              <a:ea typeface="Arial"/>
              <a:cs typeface="Arial"/>
              <a:sym typeface="Arial"/>
            </a:endParaRPr>
          </a:p>
        </p:txBody>
      </p:sp>
      <p:pic>
        <p:nvPicPr>
          <p:cNvPr id="1953" name="Google Shape;1953;p58"/>
          <p:cNvPicPr preferRelativeResize="0"/>
          <p:nvPr/>
        </p:nvPicPr>
        <p:blipFill rotWithShape="1">
          <a:blip r:embed="rId5">
            <a:alphaModFix/>
          </a:blip>
          <a:srcRect b="0" l="0" r="0" t="0"/>
          <a:stretch/>
        </p:blipFill>
        <p:spPr>
          <a:xfrm rot="-5400000">
            <a:off x="2517250" y="3759203"/>
            <a:ext cx="2743200" cy="2743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1864">
                <a:alpha val="8627"/>
              </a:srgbClr>
            </a:gs>
            <a:gs pos="100000">
              <a:srgbClr val="FF1864">
                <a:alpha val="46666"/>
              </a:srgbClr>
            </a:gs>
          </a:gsLst>
          <a:path path="circle">
            <a:fillToRect b="50%" l="50%" r="50%" t="50%"/>
          </a:path>
          <a:tileRect/>
        </a:gradFill>
      </p:bgPr>
    </p:bg>
    <p:spTree>
      <p:nvGrpSpPr>
        <p:cNvPr id="1957" name="Shape 1957"/>
        <p:cNvGrpSpPr/>
        <p:nvPr/>
      </p:nvGrpSpPr>
      <p:grpSpPr>
        <a:xfrm>
          <a:off x="0" y="0"/>
          <a:ext cx="0" cy="0"/>
          <a:chOff x="0" y="0"/>
          <a:chExt cx="0" cy="0"/>
        </a:xfrm>
      </p:grpSpPr>
      <p:cxnSp>
        <p:nvCxnSpPr>
          <p:cNvPr id="1958" name="Google Shape;1958;p59"/>
          <p:cNvCxnSpPr/>
          <p:nvPr/>
        </p:nvCxnSpPr>
        <p:spPr>
          <a:xfrm rot="10800000">
            <a:off x="13391166" y="5061505"/>
            <a:ext cx="1252800" cy="0"/>
          </a:xfrm>
          <a:prstGeom prst="straightConnector1">
            <a:avLst/>
          </a:prstGeom>
          <a:noFill/>
          <a:ln cap="rnd" cmpd="sng" w="25400">
            <a:solidFill>
              <a:schemeClr val="dk1"/>
            </a:solidFill>
            <a:prstDash val="dot"/>
            <a:round/>
            <a:headEnd len="med" w="med" type="oval"/>
            <a:tailEnd len="sm" w="sm" type="none"/>
          </a:ln>
        </p:spPr>
      </p:cxnSp>
      <p:pic>
        <p:nvPicPr>
          <p:cNvPr id="1959" name="Google Shape;1959;p59"/>
          <p:cNvPicPr preferRelativeResize="0"/>
          <p:nvPr/>
        </p:nvPicPr>
        <p:blipFill rotWithShape="1">
          <a:blip r:embed="rId3">
            <a:alphaModFix/>
          </a:blip>
          <a:srcRect b="0" l="0" r="0" t="0"/>
          <a:stretch/>
        </p:blipFill>
        <p:spPr>
          <a:xfrm rot="-5400000">
            <a:off x="14166047" y="3464264"/>
            <a:ext cx="3180192" cy="3180192"/>
          </a:xfrm>
          <a:prstGeom prst="rect">
            <a:avLst/>
          </a:prstGeom>
          <a:noFill/>
          <a:ln>
            <a:noFill/>
          </a:ln>
        </p:spPr>
      </p:pic>
      <p:sp>
        <p:nvSpPr>
          <p:cNvPr id="1960" name="Google Shape;1960;p59"/>
          <p:cNvSpPr/>
          <p:nvPr/>
        </p:nvSpPr>
        <p:spPr>
          <a:xfrm flipH="1">
            <a:off x="2540541" y="3911364"/>
            <a:ext cx="2286000" cy="2286000"/>
          </a:xfrm>
          <a:prstGeom prst="arc">
            <a:avLst>
              <a:gd fmla="val 2869999" name="adj1"/>
              <a:gd fmla="val 2851233"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961" name="Google Shape;1961;p59"/>
          <p:cNvSpPr/>
          <p:nvPr/>
        </p:nvSpPr>
        <p:spPr>
          <a:xfrm flipH="1">
            <a:off x="5649756" y="3174762"/>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962" name="Google Shape;1962;p59"/>
          <p:cNvSpPr/>
          <p:nvPr/>
        </p:nvSpPr>
        <p:spPr>
          <a:xfrm flipH="1">
            <a:off x="5502672" y="3028200"/>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963" name="Google Shape;1963;p59"/>
          <p:cNvSpPr txBox="1"/>
          <p:nvPr>
            <p:ph type="title"/>
          </p:nvPr>
        </p:nvSpPr>
        <p:spPr>
          <a:xfrm rot="-5400000">
            <a:off x="-3835200" y="3894300"/>
            <a:ext cx="10168800" cy="24984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dk1"/>
              </a:buClr>
              <a:buSzPts val="6000"/>
              <a:buFont typeface="Inter"/>
              <a:buNone/>
            </a:pPr>
            <a:r>
              <a:rPr lang="en-US" sz="4800"/>
              <a:t>Polkadot Uses XCM to Govern Common Good Chains</a:t>
            </a:r>
            <a:endParaRPr sz="4800"/>
          </a:p>
        </p:txBody>
      </p:sp>
      <p:cxnSp>
        <p:nvCxnSpPr>
          <p:cNvPr id="1964" name="Google Shape;1964;p59"/>
          <p:cNvCxnSpPr/>
          <p:nvPr/>
        </p:nvCxnSpPr>
        <p:spPr>
          <a:xfrm>
            <a:off x="4795722" y="5061505"/>
            <a:ext cx="1252800" cy="0"/>
          </a:xfrm>
          <a:prstGeom prst="straightConnector1">
            <a:avLst/>
          </a:prstGeom>
          <a:noFill/>
          <a:ln cap="rnd" cmpd="sng" w="25400">
            <a:solidFill>
              <a:schemeClr val="dk1"/>
            </a:solidFill>
            <a:prstDash val="dot"/>
            <a:round/>
            <a:headEnd len="med" w="med" type="oval"/>
            <a:tailEnd len="sm" w="sm" type="none"/>
          </a:ln>
        </p:spPr>
      </p:cxnSp>
      <p:pic>
        <p:nvPicPr>
          <p:cNvPr id="1965" name="Google Shape;1965;p59"/>
          <p:cNvPicPr preferRelativeResize="0"/>
          <p:nvPr/>
        </p:nvPicPr>
        <p:blipFill rotWithShape="1">
          <a:blip r:embed="rId4">
            <a:alphaModFix/>
          </a:blip>
          <a:srcRect b="0" l="0" r="0" t="0"/>
          <a:stretch/>
        </p:blipFill>
        <p:spPr>
          <a:xfrm rot="-5400000">
            <a:off x="2731053" y="4101864"/>
            <a:ext cx="1905000" cy="1905000"/>
          </a:xfrm>
          <a:prstGeom prst="rect">
            <a:avLst/>
          </a:prstGeom>
          <a:noFill/>
          <a:ln>
            <a:noFill/>
          </a:ln>
        </p:spPr>
      </p:pic>
      <p:sp>
        <p:nvSpPr>
          <p:cNvPr id="1966" name="Google Shape;1966;p59"/>
          <p:cNvSpPr/>
          <p:nvPr/>
        </p:nvSpPr>
        <p:spPr>
          <a:xfrm flipH="1">
            <a:off x="10221756" y="3174762"/>
            <a:ext cx="3937800" cy="3937500"/>
          </a:xfrm>
          <a:prstGeom prst="ellipse">
            <a:avLst/>
          </a:prstGeom>
          <a:noFill/>
          <a:ln cap="sq"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967" name="Google Shape;1967;p59"/>
          <p:cNvSpPr/>
          <p:nvPr/>
        </p:nvSpPr>
        <p:spPr>
          <a:xfrm flipH="1">
            <a:off x="10074672" y="3028200"/>
            <a:ext cx="4230900" cy="4230600"/>
          </a:xfrm>
          <a:prstGeom prst="arc">
            <a:avLst>
              <a:gd fmla="val 2870000" name="adj1"/>
              <a:gd fmla="val 2851234"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cxnSp>
        <p:nvCxnSpPr>
          <p:cNvPr id="1968" name="Google Shape;1968;p59"/>
          <p:cNvCxnSpPr>
            <a:stCxn id="1969" idx="6"/>
          </p:cNvCxnSpPr>
          <p:nvPr/>
        </p:nvCxnSpPr>
        <p:spPr>
          <a:xfrm flipH="1" rot="10800000">
            <a:off x="9361577" y="5141705"/>
            <a:ext cx="1085700" cy="9600"/>
          </a:xfrm>
          <a:prstGeom prst="straightConnector1">
            <a:avLst/>
          </a:prstGeom>
          <a:noFill/>
          <a:ln cap="rnd" cmpd="sng" w="28575">
            <a:solidFill>
              <a:schemeClr val="dk1"/>
            </a:solidFill>
            <a:prstDash val="solid"/>
            <a:round/>
            <a:headEnd len="sm" w="sm" type="none"/>
            <a:tailEnd len="sm" w="sm" type="none"/>
          </a:ln>
        </p:spPr>
      </p:cxnSp>
      <p:pic>
        <p:nvPicPr>
          <p:cNvPr id="1969" name="Google Shape;1969;p59"/>
          <p:cNvPicPr preferRelativeResize="0"/>
          <p:nvPr>
            <p:ph idx="8" type="pic"/>
          </p:nvPr>
        </p:nvPicPr>
        <p:blipFill rotWithShape="1">
          <a:blip r:embed="rId5">
            <a:alphaModFix/>
          </a:blip>
          <a:srcRect b="0" l="0" r="0" t="0"/>
          <a:stretch/>
        </p:blipFill>
        <p:spPr>
          <a:xfrm>
            <a:off x="5874677" y="3407855"/>
            <a:ext cx="3486900" cy="3486900"/>
          </a:xfrm>
          <a:prstGeom prst="ellipse">
            <a:avLst/>
          </a:prstGeom>
          <a:solidFill>
            <a:schemeClr val="lt1"/>
          </a:solidFill>
          <a:ln>
            <a:noFill/>
          </a:ln>
          <a:effectLst>
            <a:outerShdw blurRad="202355" sx="102000" rotWithShape="0" algn="ctr" sy="102000">
              <a:srgbClr val="000000">
                <a:alpha val="15294"/>
              </a:srgbClr>
            </a:outerShdw>
          </a:effectLst>
        </p:spPr>
      </p:pic>
      <p:sp>
        <p:nvSpPr>
          <p:cNvPr id="1970" name="Google Shape;1970;p59"/>
          <p:cNvSpPr txBox="1"/>
          <p:nvPr>
            <p:ph idx="6" type="body"/>
          </p:nvPr>
        </p:nvSpPr>
        <p:spPr>
          <a:xfrm flipH="1" rot="-5400000">
            <a:off x="2035503" y="7424225"/>
            <a:ext cx="3827400" cy="13737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3600"/>
              <a:t>Polkadot Governance</a:t>
            </a:r>
            <a:endParaRPr sz="3600"/>
          </a:p>
        </p:txBody>
      </p:sp>
      <p:pic>
        <p:nvPicPr>
          <p:cNvPr id="1971" name="Google Shape;1971;p59"/>
          <p:cNvPicPr preferRelativeResize="0"/>
          <p:nvPr/>
        </p:nvPicPr>
        <p:blipFill rotWithShape="1">
          <a:blip r:embed="rId6">
            <a:alphaModFix/>
          </a:blip>
          <a:srcRect b="0" l="0" r="0" t="0"/>
          <a:stretch/>
        </p:blipFill>
        <p:spPr>
          <a:xfrm rot="-5400000">
            <a:off x="10361840" y="3314693"/>
            <a:ext cx="3657600" cy="3657600"/>
          </a:xfrm>
          <a:prstGeom prst="rect">
            <a:avLst/>
          </a:prstGeom>
          <a:noFill/>
          <a:ln>
            <a:noFill/>
          </a:ln>
        </p:spPr>
      </p:pic>
      <p:sp>
        <p:nvSpPr>
          <p:cNvPr id="1972" name="Google Shape;1972;p59"/>
          <p:cNvSpPr/>
          <p:nvPr/>
        </p:nvSpPr>
        <p:spPr>
          <a:xfrm>
            <a:off x="14613147" y="3911364"/>
            <a:ext cx="2286000" cy="2286000"/>
          </a:xfrm>
          <a:prstGeom prst="arc">
            <a:avLst>
              <a:gd fmla="val 2869999" name="adj1"/>
              <a:gd fmla="val 2851233" name="adj2"/>
            </a:avLst>
          </a:prstGeom>
          <a:noFill/>
          <a:ln cap="rnd" cmpd="sng" w="25400">
            <a:solidFill>
              <a:schemeClr val="dk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Inter Light"/>
              <a:ea typeface="Inter Light"/>
              <a:cs typeface="Inter Light"/>
              <a:sym typeface="Inter Light"/>
            </a:endParaRPr>
          </a:p>
        </p:txBody>
      </p:sp>
      <p:sp>
        <p:nvSpPr>
          <p:cNvPr id="1973" name="Google Shape;1973;p59"/>
          <p:cNvSpPr txBox="1"/>
          <p:nvPr>
            <p:ph idx="6" type="body"/>
          </p:nvPr>
        </p:nvSpPr>
        <p:spPr>
          <a:xfrm flipH="1" rot="-5400000">
            <a:off x="13842450" y="6968075"/>
            <a:ext cx="3827400" cy="2286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Arial"/>
              <a:buNone/>
            </a:pPr>
            <a:r>
              <a:rPr lang="en-US" sz="3600"/>
              <a:t>Coordinate a Runtime Upgrade on Statemint</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6"/>
          <p:cNvSpPr/>
          <p:nvPr/>
        </p:nvSpPr>
        <p:spPr>
          <a:xfrm>
            <a:off x="1014200" y="901500"/>
            <a:ext cx="6294600" cy="8484000"/>
          </a:xfrm>
          <a:prstGeom prst="roundRect">
            <a:avLst>
              <a:gd fmla="val 16667" name="adj"/>
            </a:avLst>
          </a:prstGeom>
          <a:gradFill>
            <a:gsLst>
              <a:gs pos="0">
                <a:srgbClr val="DBD4EB"/>
              </a:gs>
              <a:gs pos="100000">
                <a:srgbClr val="9180BB"/>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
          <p:cNvSpPr/>
          <p:nvPr/>
        </p:nvSpPr>
        <p:spPr>
          <a:xfrm>
            <a:off x="10439450" y="732550"/>
            <a:ext cx="6294600" cy="8484000"/>
          </a:xfrm>
          <a:prstGeom prst="roundRect">
            <a:avLst>
              <a:gd fmla="val 16667" name="adj"/>
            </a:avLst>
          </a:prstGeom>
          <a:gradFill>
            <a:gsLst>
              <a:gs pos="0">
                <a:srgbClr val="FFF6DB"/>
              </a:gs>
              <a:gs pos="100000">
                <a:srgbClr val="FAD25C"/>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
          <p:cNvSpPr txBox="1"/>
          <p:nvPr/>
        </p:nvSpPr>
        <p:spPr>
          <a:xfrm>
            <a:off x="982025" y="1606175"/>
            <a:ext cx="62625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200"/>
              <a:buFont typeface="Arial"/>
              <a:buNone/>
            </a:pPr>
            <a:r>
              <a:rPr b="0" i="0" lang="en-US" sz="7200" u="none" cap="none" strike="noStrike">
                <a:solidFill>
                  <a:srgbClr val="FF1864"/>
                </a:solidFill>
                <a:latin typeface="Inter"/>
                <a:ea typeface="Inter"/>
                <a:cs typeface="Inter"/>
                <a:sym typeface="Inter"/>
              </a:rPr>
              <a:t>exchange</a:t>
            </a:r>
            <a:endParaRPr b="0" i="0" sz="7200" u="none" cap="none" strike="noStrike">
              <a:solidFill>
                <a:srgbClr val="000000"/>
              </a:solidFill>
              <a:latin typeface="Arial"/>
              <a:ea typeface="Arial"/>
              <a:cs typeface="Arial"/>
              <a:sym typeface="Arial"/>
            </a:endParaRPr>
          </a:p>
        </p:txBody>
      </p:sp>
      <p:sp>
        <p:nvSpPr>
          <p:cNvPr id="1046" name="Google Shape;1046;p6"/>
          <p:cNvSpPr txBox="1"/>
          <p:nvPr/>
        </p:nvSpPr>
        <p:spPr>
          <a:xfrm>
            <a:off x="10455500" y="1715700"/>
            <a:ext cx="62625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7200"/>
              <a:buFont typeface="Arial"/>
              <a:buNone/>
            </a:pPr>
            <a:r>
              <a:rPr b="0" i="0" lang="en-US" sz="7200" u="none" cap="none" strike="noStrike">
                <a:solidFill>
                  <a:srgbClr val="FF1864"/>
                </a:solidFill>
                <a:latin typeface="Inter"/>
                <a:ea typeface="Inter"/>
                <a:cs typeface="Inter"/>
                <a:sym typeface="Inter"/>
              </a:rPr>
              <a:t>make use</a:t>
            </a:r>
            <a:endParaRPr b="0" i="0" sz="7200" u="none" cap="none" strike="noStrike">
              <a:solidFill>
                <a:srgbClr val="000000"/>
              </a:solidFill>
              <a:latin typeface="Arial"/>
              <a:ea typeface="Arial"/>
              <a:cs typeface="Arial"/>
              <a:sym typeface="Arial"/>
            </a:endParaRPr>
          </a:p>
        </p:txBody>
      </p:sp>
      <p:sp>
        <p:nvSpPr>
          <p:cNvPr id="1047" name="Google Shape;1047;p6"/>
          <p:cNvSpPr/>
          <p:nvPr/>
        </p:nvSpPr>
        <p:spPr>
          <a:xfrm>
            <a:off x="3895850" y="4105150"/>
            <a:ext cx="531300" cy="17388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
          <p:cNvSpPr/>
          <p:nvPr/>
        </p:nvSpPr>
        <p:spPr>
          <a:xfrm>
            <a:off x="13321100" y="4105150"/>
            <a:ext cx="531300" cy="17388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
          <p:cNvSpPr txBox="1"/>
          <p:nvPr/>
        </p:nvSpPr>
        <p:spPr>
          <a:xfrm>
            <a:off x="1030250" y="6588150"/>
            <a:ext cx="6262500" cy="1662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9600"/>
              <a:buFont typeface="Arial"/>
              <a:buNone/>
            </a:pPr>
            <a:r>
              <a:rPr b="0" i="0" lang="en-US" sz="9600" u="none" cap="none" strike="noStrike">
                <a:solidFill>
                  <a:schemeClr val="dk1"/>
                </a:solidFill>
                <a:latin typeface="Inter"/>
                <a:ea typeface="Inter"/>
                <a:cs typeface="Inter"/>
                <a:sym typeface="Inter"/>
              </a:rPr>
              <a:t>XCMP</a:t>
            </a:r>
            <a:endParaRPr b="0" i="0" sz="9600" u="none" cap="none" strike="noStrike">
              <a:solidFill>
                <a:schemeClr val="dk1"/>
              </a:solidFill>
              <a:latin typeface="Arial"/>
              <a:ea typeface="Arial"/>
              <a:cs typeface="Arial"/>
              <a:sym typeface="Arial"/>
            </a:endParaRPr>
          </a:p>
        </p:txBody>
      </p:sp>
      <p:sp>
        <p:nvSpPr>
          <p:cNvPr id="1050" name="Google Shape;1050;p6"/>
          <p:cNvSpPr txBox="1"/>
          <p:nvPr/>
        </p:nvSpPr>
        <p:spPr>
          <a:xfrm>
            <a:off x="10455500" y="6588150"/>
            <a:ext cx="6262500" cy="1662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9600"/>
              <a:buFont typeface="Arial"/>
              <a:buNone/>
            </a:pPr>
            <a:r>
              <a:rPr b="0" i="0" lang="en-US" sz="9600" u="none" cap="none" strike="noStrike">
                <a:solidFill>
                  <a:schemeClr val="dk1"/>
                </a:solidFill>
                <a:latin typeface="Inter"/>
                <a:ea typeface="Inter"/>
                <a:cs typeface="Inter"/>
                <a:sym typeface="Inter"/>
              </a:rPr>
              <a:t>XCM</a:t>
            </a:r>
            <a:endParaRPr b="0" i="0" sz="96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7"/>
          <p:cNvPicPr preferRelativeResize="0"/>
          <p:nvPr>
            <p:ph idx="2" type="pic"/>
          </p:nvPr>
        </p:nvPicPr>
        <p:blipFill rotWithShape="1">
          <a:blip r:embed="rId3">
            <a:alphaModFix/>
          </a:blip>
          <a:srcRect b="7805" l="0" r="0" t="7804"/>
          <a:stretch/>
        </p:blipFill>
        <p:spPr>
          <a:xfrm>
            <a:off x="0" y="0"/>
            <a:ext cx="18288000" cy="10286998"/>
          </a:xfrm>
          <a:prstGeom prst="rect">
            <a:avLst/>
          </a:prstGeom>
          <a:solidFill>
            <a:srgbClr val="BFBFBF"/>
          </a:solidFill>
          <a:ln>
            <a:noFill/>
          </a:ln>
        </p:spPr>
      </p:pic>
      <p:sp>
        <p:nvSpPr>
          <p:cNvPr id="1056" name="Google Shape;1056;p7"/>
          <p:cNvSpPr txBox="1"/>
          <p:nvPr>
            <p:ph type="title"/>
          </p:nvPr>
        </p:nvSpPr>
        <p:spPr>
          <a:xfrm>
            <a:off x="550800" y="547650"/>
            <a:ext cx="17207400" cy="9186900"/>
          </a:xfrm>
          <a:prstGeom prst="rect">
            <a:avLst/>
          </a:prstGeom>
          <a:noFill/>
          <a:ln>
            <a:noFill/>
          </a:ln>
        </p:spPr>
        <p:txBody>
          <a:bodyPr anchorCtr="0" anchor="ctr" bIns="34275" lIns="68575" spcFirstLastPara="1" rIns="68575" wrap="square" tIns="34275">
            <a:noAutofit/>
          </a:bodyPr>
          <a:lstStyle/>
          <a:p>
            <a:pPr indent="0" lvl="0" marL="0" rtl="0" algn="ctr">
              <a:lnSpc>
                <a:spcPct val="80000"/>
              </a:lnSpc>
              <a:spcBef>
                <a:spcPts val="0"/>
              </a:spcBef>
              <a:spcAft>
                <a:spcPts val="0"/>
              </a:spcAft>
              <a:buClr>
                <a:schemeClr val="dk1"/>
              </a:buClr>
              <a:buSzPts val="7200"/>
              <a:buFont typeface="Inter"/>
              <a:buNone/>
            </a:pPr>
            <a:r>
              <a:rPr lang="en-US" sz="25000">
                <a:solidFill>
                  <a:schemeClr val="lt1"/>
                </a:solidFill>
              </a:rPr>
              <a:t>X</a:t>
            </a:r>
            <a:r>
              <a:rPr lang="en-US" sz="25000">
                <a:solidFill>
                  <a:srgbClr val="FF1864"/>
                </a:solidFill>
              </a:rPr>
              <a:t>C</a:t>
            </a:r>
            <a:r>
              <a:rPr lang="en-US" sz="25000">
                <a:solidFill>
                  <a:srgbClr val="9900FF"/>
                </a:solidFill>
              </a:rPr>
              <a:t>M</a:t>
            </a:r>
            <a:r>
              <a:rPr lang="en-US" sz="25000">
                <a:solidFill>
                  <a:srgbClr val="00FFFF"/>
                </a:solidFill>
              </a:rPr>
              <a:t>P</a:t>
            </a:r>
            <a:endParaRPr sz="25000">
              <a:solidFill>
                <a:srgbClr val="00FFFF"/>
              </a:solidFill>
            </a:endParaRPr>
          </a:p>
          <a:p>
            <a:pPr indent="0" lvl="0" marL="0" rtl="0" algn="ctr">
              <a:lnSpc>
                <a:spcPct val="80000"/>
              </a:lnSpc>
              <a:spcBef>
                <a:spcPts val="0"/>
              </a:spcBef>
              <a:spcAft>
                <a:spcPts val="0"/>
              </a:spcAft>
              <a:buClr>
                <a:schemeClr val="dk1"/>
              </a:buClr>
              <a:buSzPts val="7200"/>
              <a:buFont typeface="Inter"/>
              <a:buNone/>
            </a:pPr>
            <a:r>
              <a:rPr lang="en-US">
                <a:solidFill>
                  <a:schemeClr val="lt1"/>
                </a:solidFill>
              </a:rPr>
              <a:t>cross</a:t>
            </a:r>
            <a:r>
              <a:rPr lang="en-US">
                <a:solidFill>
                  <a:srgbClr val="CC0000"/>
                </a:solidFill>
              </a:rPr>
              <a:t> </a:t>
            </a:r>
            <a:r>
              <a:rPr lang="en-US">
                <a:solidFill>
                  <a:srgbClr val="FF1864"/>
                </a:solidFill>
              </a:rPr>
              <a:t>chain</a:t>
            </a:r>
            <a:r>
              <a:rPr lang="en-US">
                <a:solidFill>
                  <a:srgbClr val="6AA84F"/>
                </a:solidFill>
              </a:rPr>
              <a:t> </a:t>
            </a:r>
            <a:r>
              <a:rPr lang="en-US">
                <a:solidFill>
                  <a:srgbClr val="9900FF"/>
                </a:solidFill>
              </a:rPr>
              <a:t>message</a:t>
            </a:r>
            <a:r>
              <a:rPr lang="en-US">
                <a:solidFill>
                  <a:srgbClr val="3D85C6"/>
                </a:solidFill>
              </a:rPr>
              <a:t> </a:t>
            </a:r>
            <a:r>
              <a:rPr lang="en-US">
                <a:solidFill>
                  <a:srgbClr val="00FFFF"/>
                </a:solidFill>
              </a:rPr>
              <a:t>passing</a:t>
            </a:r>
            <a:endParaRPr>
              <a:solidFill>
                <a:srgbClr val="00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8"/>
          <p:cNvSpPr txBox="1"/>
          <p:nvPr>
            <p:ph type="title"/>
          </p:nvPr>
        </p:nvSpPr>
        <p:spPr>
          <a:xfrm>
            <a:off x="7011550" y="2230350"/>
            <a:ext cx="10746600" cy="58263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7200"/>
              <a:buFont typeface="Inter"/>
              <a:buNone/>
            </a:pPr>
            <a:r>
              <a:rPr lang="en-US"/>
              <a:t>XCMP is a networking protocol provided by Polkadot for passing messages between parachains.</a:t>
            </a:r>
            <a:endParaRPr/>
          </a:p>
        </p:txBody>
      </p:sp>
      <p:pic>
        <p:nvPicPr>
          <p:cNvPr id="1062" name="Google Shape;1062;p8"/>
          <p:cNvPicPr preferRelativeResize="0"/>
          <p:nvPr>
            <p:ph idx="2" type="pic"/>
          </p:nvPr>
        </p:nvPicPr>
        <p:blipFill rotWithShape="1">
          <a:blip r:embed="rId3">
            <a:alphaModFix/>
          </a:blip>
          <a:srcRect b="7805" l="0" r="66825" t="7804"/>
          <a:stretch/>
        </p:blipFill>
        <p:spPr>
          <a:xfrm>
            <a:off x="0" y="0"/>
            <a:ext cx="6066924" cy="10286998"/>
          </a:xfrm>
          <a:prstGeom prst="rect">
            <a:avLst/>
          </a:prstGeom>
          <a:solidFill>
            <a:srgbClr val="BFBFBF"/>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9"/>
          <p:cNvSpPr txBox="1"/>
          <p:nvPr>
            <p:ph type="title"/>
          </p:nvPr>
        </p:nvSpPr>
        <p:spPr>
          <a:xfrm>
            <a:off x="670968" y="700087"/>
            <a:ext cx="16313700" cy="2498400"/>
          </a:xfrm>
          <a:prstGeom prst="rect">
            <a:avLst/>
          </a:prstGeom>
          <a:noFill/>
          <a:ln>
            <a:noFill/>
          </a:ln>
        </p:spPr>
        <p:txBody>
          <a:bodyPr anchorCtr="0" anchor="t" bIns="34275" lIns="68575" spcFirstLastPara="1" rIns="68575" wrap="square" tIns="34275">
            <a:noAutofit/>
          </a:bodyPr>
          <a:lstStyle/>
          <a:p>
            <a:pPr indent="0" lvl="0" marL="0" rtl="0" algn="l">
              <a:lnSpc>
                <a:spcPct val="80000"/>
              </a:lnSpc>
              <a:spcBef>
                <a:spcPts val="0"/>
              </a:spcBef>
              <a:spcAft>
                <a:spcPts val="0"/>
              </a:spcAft>
              <a:buSzPts val="6000"/>
              <a:buNone/>
            </a:pPr>
            <a:r>
              <a:rPr lang="en-US" u="sng"/>
              <a:t>XCMP</a:t>
            </a:r>
            <a:r>
              <a:rPr lang="en-US"/>
              <a:t> is Parachain to Parachain</a:t>
            </a:r>
            <a:endParaRPr/>
          </a:p>
        </p:txBody>
      </p:sp>
      <p:cxnSp>
        <p:nvCxnSpPr>
          <p:cNvPr id="1069" name="Google Shape;1069;p9"/>
          <p:cNvCxnSpPr>
            <a:stCxn id="1070" idx="0"/>
            <a:endCxn id="1071" idx="1"/>
          </p:cNvCxnSpPr>
          <p:nvPr/>
        </p:nvCxnSpPr>
        <p:spPr>
          <a:xfrm flipH="1" rot="10800000">
            <a:off x="12205476" y="7473307"/>
            <a:ext cx="2264400" cy="1155300"/>
          </a:xfrm>
          <a:prstGeom prst="straightConnector1">
            <a:avLst/>
          </a:prstGeom>
          <a:noFill/>
          <a:ln cap="flat" cmpd="sng" w="38100">
            <a:solidFill>
              <a:schemeClr val="dk1"/>
            </a:solidFill>
            <a:prstDash val="solid"/>
            <a:round/>
            <a:headEnd len="sm" w="sm" type="none"/>
            <a:tailEnd len="sm" w="sm" type="none"/>
          </a:ln>
        </p:spPr>
      </p:cxnSp>
      <p:sp>
        <p:nvSpPr>
          <p:cNvPr id="1072" name="Google Shape;1072;p9"/>
          <p:cNvSpPr/>
          <p:nvPr/>
        </p:nvSpPr>
        <p:spPr>
          <a:xfrm rot="1800099">
            <a:off x="3454747" y="6657477"/>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9"/>
          <p:cNvSpPr/>
          <p:nvPr/>
        </p:nvSpPr>
        <p:spPr>
          <a:xfrm>
            <a:off x="8925783" y="3788400"/>
            <a:ext cx="1087800" cy="1087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9"/>
          <p:cNvSpPr/>
          <p:nvPr/>
        </p:nvSpPr>
        <p:spPr>
          <a:xfrm rot="-1800099">
            <a:off x="14396858" y="6657481"/>
            <a:ext cx="1087746" cy="1087746"/>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74" name="Google Shape;1074;p9"/>
          <p:cNvCxnSpPr>
            <a:stCxn id="1072" idx="3"/>
            <a:endCxn id="1075" idx="0"/>
          </p:cNvCxnSpPr>
          <p:nvPr/>
        </p:nvCxnSpPr>
        <p:spPr>
          <a:xfrm>
            <a:off x="4469620" y="7473300"/>
            <a:ext cx="2270100" cy="1129200"/>
          </a:xfrm>
          <a:prstGeom prst="straightConnector1">
            <a:avLst/>
          </a:prstGeom>
          <a:noFill/>
          <a:ln cap="flat" cmpd="sng" w="38100">
            <a:solidFill>
              <a:schemeClr val="dk1"/>
            </a:solidFill>
            <a:prstDash val="solid"/>
            <a:round/>
            <a:headEnd len="sm" w="sm" type="none"/>
            <a:tailEnd len="sm" w="sm" type="none"/>
          </a:ln>
        </p:spPr>
      </p:cxnSp>
      <p:cxnSp>
        <p:nvCxnSpPr>
          <p:cNvPr id="1076" name="Google Shape;1076;p9"/>
          <p:cNvCxnSpPr>
            <a:stCxn id="1073" idx="2"/>
          </p:cNvCxnSpPr>
          <p:nvPr/>
        </p:nvCxnSpPr>
        <p:spPr>
          <a:xfrm>
            <a:off x="9469683" y="4876200"/>
            <a:ext cx="0" cy="2278800"/>
          </a:xfrm>
          <a:prstGeom prst="straightConnector1">
            <a:avLst/>
          </a:prstGeom>
          <a:noFill/>
          <a:ln cap="flat" cmpd="sng" w="38100">
            <a:solidFill>
              <a:schemeClr val="dk1"/>
            </a:solidFill>
            <a:prstDash val="solid"/>
            <a:round/>
            <a:headEnd len="sm" w="sm" type="none"/>
            <a:tailEnd len="sm" w="sm" type="none"/>
          </a:ln>
        </p:spPr>
      </p:cxnSp>
      <p:sp>
        <p:nvSpPr>
          <p:cNvPr id="1077" name="Google Shape;1077;p9"/>
          <p:cNvSpPr/>
          <p:nvPr/>
        </p:nvSpPr>
        <p:spPr>
          <a:xfrm>
            <a:off x="6075613" y="6892950"/>
            <a:ext cx="6788100" cy="6788100"/>
          </a:xfrm>
          <a:prstGeom prst="blockArc">
            <a:avLst>
              <a:gd fmla="val 10800000" name="adj1"/>
              <a:gd fmla="val 21581330" name="adj2"/>
              <a:gd fmla="val 11482" name="adj3"/>
            </a:avLst>
          </a:prstGeom>
          <a:solidFill>
            <a:srgbClr val="D9007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9"/>
          <p:cNvSpPr/>
          <p:nvPr/>
        </p:nvSpPr>
        <p:spPr>
          <a:xfrm>
            <a:off x="9288968" y="7061400"/>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9"/>
          <p:cNvSpPr/>
          <p:nvPr/>
        </p:nvSpPr>
        <p:spPr>
          <a:xfrm rot="3599979">
            <a:off x="11862878" y="853680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9"/>
          <p:cNvSpPr/>
          <p:nvPr/>
        </p:nvSpPr>
        <p:spPr>
          <a:xfrm rot="-3599979">
            <a:off x="6715063" y="85108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79" name="Google Shape;1079;p9"/>
          <p:cNvCxnSpPr>
            <a:endCxn id="1073" idx="1"/>
          </p:cNvCxnSpPr>
          <p:nvPr/>
        </p:nvCxnSpPr>
        <p:spPr>
          <a:xfrm flipH="1" rot="10800000">
            <a:off x="4270683" y="4332300"/>
            <a:ext cx="4655100" cy="2397900"/>
          </a:xfrm>
          <a:prstGeom prst="straightConnector1">
            <a:avLst/>
          </a:prstGeom>
          <a:noFill/>
          <a:ln cap="flat" cmpd="sng" w="76200">
            <a:solidFill>
              <a:srgbClr val="0000FF"/>
            </a:solidFill>
            <a:prstDash val="dash"/>
            <a:round/>
            <a:headEnd len="sm" w="sm" type="none"/>
            <a:tailEnd len="sm" w="sm" type="none"/>
          </a:ln>
        </p:spPr>
      </p:cxnSp>
      <p:cxnSp>
        <p:nvCxnSpPr>
          <p:cNvPr id="1080" name="Google Shape;1080;p9"/>
          <p:cNvCxnSpPr>
            <a:stCxn id="1073" idx="3"/>
            <a:endCxn id="1071" idx="0"/>
          </p:cNvCxnSpPr>
          <p:nvPr/>
        </p:nvCxnSpPr>
        <p:spPr>
          <a:xfrm>
            <a:off x="10013583" y="4332300"/>
            <a:ext cx="4655100" cy="2398200"/>
          </a:xfrm>
          <a:prstGeom prst="straightConnector1">
            <a:avLst/>
          </a:prstGeom>
          <a:noFill/>
          <a:ln cap="flat" cmpd="sng" w="76200">
            <a:solidFill>
              <a:srgbClr val="0000FF"/>
            </a:solidFill>
            <a:prstDash val="dash"/>
            <a:round/>
            <a:headEnd len="sm" w="sm" type="none"/>
            <a:tailEnd len="sm" w="sm" type="none"/>
          </a:ln>
        </p:spPr>
      </p:cxnSp>
      <p:cxnSp>
        <p:nvCxnSpPr>
          <p:cNvPr id="1081" name="Google Shape;1081;p9"/>
          <p:cNvCxnSpPr>
            <a:stCxn id="1072" idx="3"/>
            <a:endCxn id="1071" idx="1"/>
          </p:cNvCxnSpPr>
          <p:nvPr/>
        </p:nvCxnSpPr>
        <p:spPr>
          <a:xfrm>
            <a:off x="4469620" y="7473300"/>
            <a:ext cx="10000200" cy="0"/>
          </a:xfrm>
          <a:prstGeom prst="straightConnector1">
            <a:avLst/>
          </a:prstGeom>
          <a:noFill/>
          <a:ln cap="flat" cmpd="sng" w="76200">
            <a:solidFill>
              <a:srgbClr val="0000FF"/>
            </a:solidFill>
            <a:prstDash val="dash"/>
            <a:round/>
            <a:headEnd len="sm" w="sm" type="none"/>
            <a:tailEnd len="sm" w="sm" type="none"/>
          </a:ln>
        </p:spPr>
      </p:cxnSp>
      <p:sp>
        <p:nvSpPr>
          <p:cNvPr id="1082" name="Google Shape;1082;p9"/>
          <p:cNvSpPr/>
          <p:nvPr/>
        </p:nvSpPr>
        <p:spPr>
          <a:xfrm>
            <a:off x="9286068" y="4148625"/>
            <a:ext cx="367200" cy="36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9"/>
          <p:cNvSpPr/>
          <p:nvPr/>
        </p:nvSpPr>
        <p:spPr>
          <a:xfrm rot="3599979">
            <a:off x="14757128" y="7017759"/>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9"/>
          <p:cNvSpPr/>
          <p:nvPr/>
        </p:nvSpPr>
        <p:spPr>
          <a:xfrm rot="-3599979">
            <a:off x="3815038" y="7017748"/>
            <a:ext cx="367196" cy="367196"/>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9"/>
          <p:cNvSpPr txBox="1"/>
          <p:nvPr/>
        </p:nvSpPr>
        <p:spPr>
          <a:xfrm>
            <a:off x="670975" y="1857950"/>
            <a:ext cx="6219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Inter"/>
                <a:ea typeface="Inter"/>
                <a:cs typeface="Inter"/>
                <a:sym typeface="Inter"/>
              </a:rPr>
              <a:t>XCMP currently uses the relay chain to facilitate message passing, but in the future it is planned to be fully peer to peer.</a:t>
            </a:r>
            <a:endParaRPr b="0" i="0" sz="3000" u="none" cap="none" strike="noStrike">
              <a:solidFill>
                <a:srgbClr val="000000"/>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olkadot DECODED Speaker Templat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LKADOT DECODED SPEAKER TEMPLATE">
  <a:themeElements>
    <a:clrScheme name="Polkadot DECODED Speaker Template">
      <a:dk1>
        <a:srgbClr val="000000"/>
      </a:dk1>
      <a:lt1>
        <a:srgbClr val="FFFFFF"/>
      </a:lt1>
      <a:dk2>
        <a:srgbClr val="3D3D3D"/>
      </a:dk2>
      <a:lt2>
        <a:srgbClr val="F2F4F4"/>
      </a:lt2>
      <a:accent1>
        <a:srgbClr val="3D3D3D"/>
      </a:accent1>
      <a:accent2>
        <a:srgbClr val="98999A"/>
      </a:accent2>
      <a:accent3>
        <a:srgbClr val="000000"/>
      </a:accent3>
      <a:accent4>
        <a:srgbClr val="F4F4F4"/>
      </a:accent4>
      <a:accent5>
        <a:srgbClr val="3D3D3D"/>
      </a:accent5>
      <a:accent6>
        <a:srgbClr val="FFFF00"/>
      </a:accent6>
      <a:hlink>
        <a:srgbClr val="FFFF0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